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39" r:id="rId2"/>
    <p:sldMasterId id="2147483809" r:id="rId3"/>
    <p:sldMasterId id="2147483822" r:id="rId4"/>
  </p:sldMasterIdLst>
  <p:notesMasterIdLst>
    <p:notesMasterId r:id="rId23"/>
  </p:notesMasterIdLst>
  <p:sldIdLst>
    <p:sldId id="843" r:id="rId5"/>
    <p:sldId id="1014" r:id="rId6"/>
    <p:sldId id="949" r:id="rId7"/>
    <p:sldId id="948" r:id="rId8"/>
    <p:sldId id="1020" r:id="rId9"/>
    <p:sldId id="956" r:id="rId10"/>
    <p:sldId id="998" r:id="rId11"/>
    <p:sldId id="1021" r:id="rId12"/>
    <p:sldId id="1025" r:id="rId13"/>
    <p:sldId id="1024" r:id="rId14"/>
    <p:sldId id="959" r:id="rId15"/>
    <p:sldId id="1011" r:id="rId16"/>
    <p:sldId id="1022" r:id="rId17"/>
    <p:sldId id="958" r:id="rId18"/>
    <p:sldId id="1012" r:id="rId19"/>
    <p:sldId id="1018" r:id="rId20"/>
    <p:sldId id="1019" r:id="rId21"/>
    <p:sldId id="922" r:id="rId22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FFFFFF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1"/>
    <p:restoredTop sz="86184"/>
  </p:normalViewPr>
  <p:slideViewPr>
    <p:cSldViewPr snapToGrid="0" snapToObjects="1">
      <p:cViewPr varScale="1">
        <p:scale>
          <a:sx n="126" d="100"/>
          <a:sy n="126" d="100"/>
        </p:scale>
        <p:origin x="1512" y="13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A16E5C-8F1C-C444-88E3-4718D8FA8BA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0383D7-D7EF-E443-8B41-62B272657F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40383D7-D7EF-E443-8B41-62B272657FB7}" type="slidenum">
              <a:rPr lang="en-US" smtClean="0">
                <a:solidFill>
                  <a:prstClr val="black"/>
                </a:solidFill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4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383D7-D7EF-E443-8B41-62B272657F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6" indent="0" algn="ctr">
              <a:buNone/>
              <a:defRPr sz="1350"/>
            </a:lvl2pPr>
            <a:lvl3pPr marL="617232" indent="0" algn="ctr">
              <a:buNone/>
              <a:defRPr sz="1215"/>
            </a:lvl3pPr>
            <a:lvl4pPr marL="925850" indent="0" algn="ctr">
              <a:buNone/>
              <a:defRPr sz="1080"/>
            </a:lvl4pPr>
            <a:lvl5pPr marL="1234466" indent="0" algn="ctr">
              <a:buNone/>
              <a:defRPr sz="1080"/>
            </a:lvl5pPr>
            <a:lvl6pPr marL="1543082" indent="0" algn="ctr">
              <a:buNone/>
              <a:defRPr sz="1080"/>
            </a:lvl6pPr>
            <a:lvl7pPr marL="1851698" indent="0" algn="ctr">
              <a:buNone/>
              <a:defRPr sz="1080"/>
            </a:lvl7pPr>
            <a:lvl8pPr marL="2160315" indent="0" algn="ctr">
              <a:buNone/>
              <a:defRPr sz="1080"/>
            </a:lvl8pPr>
            <a:lvl9pPr marL="2468932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7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5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1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4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1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3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7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65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65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65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38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98"/>
            </a:lvl1pPr>
            <a:lvl2pPr marL="342489" indent="0" algn="ctr">
              <a:buNone/>
              <a:defRPr sz="1498"/>
            </a:lvl2pPr>
            <a:lvl3pPr marL="684977" indent="0" algn="ctr">
              <a:buNone/>
              <a:defRPr sz="1348"/>
            </a:lvl3pPr>
            <a:lvl4pPr marL="1027466" indent="0" algn="ctr">
              <a:buNone/>
              <a:defRPr sz="1199"/>
            </a:lvl4pPr>
            <a:lvl5pPr marL="1369954" indent="0" algn="ctr">
              <a:buNone/>
              <a:defRPr sz="1199"/>
            </a:lvl5pPr>
            <a:lvl6pPr marL="1712443" indent="0" algn="ctr">
              <a:buNone/>
              <a:defRPr sz="1199"/>
            </a:lvl6pPr>
            <a:lvl7pPr marL="2054931" indent="0" algn="ctr">
              <a:buNone/>
              <a:defRPr sz="1199"/>
            </a:lvl7pPr>
            <a:lvl8pPr marL="2397420" indent="0" algn="ctr">
              <a:buNone/>
              <a:defRPr sz="1199"/>
            </a:lvl8pPr>
            <a:lvl9pPr marL="2739908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75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56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4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342489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684977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3pPr>
            <a:lvl4pPr marL="102746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6995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2443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493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74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3990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5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89" indent="0">
              <a:buNone/>
              <a:defRPr sz="1498" b="1"/>
            </a:lvl2pPr>
            <a:lvl3pPr marL="684977" indent="0">
              <a:buNone/>
              <a:defRPr sz="1348" b="1"/>
            </a:lvl3pPr>
            <a:lvl4pPr marL="1027466" indent="0">
              <a:buNone/>
              <a:defRPr sz="1199" b="1"/>
            </a:lvl4pPr>
            <a:lvl5pPr marL="1369954" indent="0">
              <a:buNone/>
              <a:defRPr sz="1199" b="1"/>
            </a:lvl5pPr>
            <a:lvl6pPr marL="1712443" indent="0">
              <a:buNone/>
              <a:defRPr sz="1199" b="1"/>
            </a:lvl6pPr>
            <a:lvl7pPr marL="2054931" indent="0">
              <a:buNone/>
              <a:defRPr sz="1199" b="1"/>
            </a:lvl7pPr>
            <a:lvl8pPr marL="2397420" indent="0">
              <a:buNone/>
              <a:defRPr sz="1199" b="1"/>
            </a:lvl8pPr>
            <a:lvl9pPr marL="2739908" indent="0">
              <a:buNone/>
              <a:defRPr sz="1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89" indent="0">
              <a:buNone/>
              <a:defRPr sz="1498" b="1"/>
            </a:lvl2pPr>
            <a:lvl3pPr marL="684977" indent="0">
              <a:buNone/>
              <a:defRPr sz="1348" b="1"/>
            </a:lvl3pPr>
            <a:lvl4pPr marL="1027466" indent="0">
              <a:buNone/>
              <a:defRPr sz="1199" b="1"/>
            </a:lvl4pPr>
            <a:lvl5pPr marL="1369954" indent="0">
              <a:buNone/>
              <a:defRPr sz="1199" b="1"/>
            </a:lvl5pPr>
            <a:lvl6pPr marL="1712443" indent="0">
              <a:buNone/>
              <a:defRPr sz="1199" b="1"/>
            </a:lvl6pPr>
            <a:lvl7pPr marL="2054931" indent="0">
              <a:buNone/>
              <a:defRPr sz="1199" b="1"/>
            </a:lvl7pPr>
            <a:lvl8pPr marL="2397420" indent="0">
              <a:buNone/>
              <a:defRPr sz="1199" b="1"/>
            </a:lvl8pPr>
            <a:lvl9pPr marL="2739908" indent="0">
              <a:buNone/>
              <a:defRPr sz="1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3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32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66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82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98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31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932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66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5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7"/>
            </a:lvl1pPr>
            <a:lvl2pPr>
              <a:defRPr sz="2097"/>
            </a:lvl2pPr>
            <a:lvl3pPr>
              <a:defRPr sz="1798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199"/>
            </a:lvl1pPr>
            <a:lvl2pPr marL="342489" indent="0">
              <a:buNone/>
              <a:defRPr sz="1049"/>
            </a:lvl2pPr>
            <a:lvl3pPr marL="684977" indent="0">
              <a:buNone/>
              <a:defRPr sz="899"/>
            </a:lvl3pPr>
            <a:lvl4pPr marL="1027466" indent="0">
              <a:buNone/>
              <a:defRPr sz="749"/>
            </a:lvl4pPr>
            <a:lvl5pPr marL="1369954" indent="0">
              <a:buNone/>
              <a:defRPr sz="749"/>
            </a:lvl5pPr>
            <a:lvl6pPr marL="1712443" indent="0">
              <a:buNone/>
              <a:defRPr sz="749"/>
            </a:lvl6pPr>
            <a:lvl7pPr marL="2054931" indent="0">
              <a:buNone/>
              <a:defRPr sz="749"/>
            </a:lvl7pPr>
            <a:lvl8pPr marL="2397420" indent="0">
              <a:buNone/>
              <a:defRPr sz="749"/>
            </a:lvl8pPr>
            <a:lvl9pPr marL="2739908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7"/>
            </a:lvl1pPr>
            <a:lvl2pPr marL="342489" indent="0">
              <a:buNone/>
              <a:defRPr sz="2097"/>
            </a:lvl2pPr>
            <a:lvl3pPr marL="684977" indent="0">
              <a:buNone/>
              <a:defRPr sz="1798"/>
            </a:lvl3pPr>
            <a:lvl4pPr marL="1027466" indent="0">
              <a:buNone/>
              <a:defRPr sz="1498"/>
            </a:lvl4pPr>
            <a:lvl5pPr marL="1369954" indent="0">
              <a:buNone/>
              <a:defRPr sz="1498"/>
            </a:lvl5pPr>
            <a:lvl6pPr marL="1712443" indent="0">
              <a:buNone/>
              <a:defRPr sz="1498"/>
            </a:lvl6pPr>
            <a:lvl7pPr marL="2054931" indent="0">
              <a:buNone/>
              <a:defRPr sz="1498"/>
            </a:lvl7pPr>
            <a:lvl8pPr marL="2397420" indent="0">
              <a:buNone/>
              <a:defRPr sz="1498"/>
            </a:lvl8pPr>
            <a:lvl9pPr marL="2739908" indent="0">
              <a:buNone/>
              <a:defRPr sz="149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199"/>
            </a:lvl1pPr>
            <a:lvl2pPr marL="342489" indent="0">
              <a:buNone/>
              <a:defRPr sz="1049"/>
            </a:lvl2pPr>
            <a:lvl3pPr marL="684977" indent="0">
              <a:buNone/>
              <a:defRPr sz="899"/>
            </a:lvl3pPr>
            <a:lvl4pPr marL="1027466" indent="0">
              <a:buNone/>
              <a:defRPr sz="749"/>
            </a:lvl4pPr>
            <a:lvl5pPr marL="1369954" indent="0">
              <a:buNone/>
              <a:defRPr sz="749"/>
            </a:lvl5pPr>
            <a:lvl6pPr marL="1712443" indent="0">
              <a:buNone/>
              <a:defRPr sz="749"/>
            </a:lvl6pPr>
            <a:lvl7pPr marL="2054931" indent="0">
              <a:buNone/>
              <a:defRPr sz="749"/>
            </a:lvl7pPr>
            <a:lvl8pPr marL="2397420" indent="0">
              <a:buNone/>
              <a:defRPr sz="749"/>
            </a:lvl8pPr>
            <a:lvl9pPr marL="2739908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92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1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13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51760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57541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16382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09717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7999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1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5021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26679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0300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499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6" indent="0">
              <a:buNone/>
              <a:defRPr sz="1350" b="1"/>
            </a:lvl2pPr>
            <a:lvl3pPr marL="617232" indent="0">
              <a:buNone/>
              <a:defRPr sz="1215" b="1"/>
            </a:lvl3pPr>
            <a:lvl4pPr marL="925850" indent="0">
              <a:buNone/>
              <a:defRPr sz="1080" b="1"/>
            </a:lvl4pPr>
            <a:lvl5pPr marL="1234466" indent="0">
              <a:buNone/>
              <a:defRPr sz="1080" b="1"/>
            </a:lvl5pPr>
            <a:lvl6pPr marL="1543082" indent="0">
              <a:buNone/>
              <a:defRPr sz="1080" b="1"/>
            </a:lvl6pPr>
            <a:lvl7pPr marL="1851698" indent="0">
              <a:buNone/>
              <a:defRPr sz="1080" b="1"/>
            </a:lvl7pPr>
            <a:lvl8pPr marL="2160315" indent="0">
              <a:buNone/>
              <a:defRPr sz="1080" b="1"/>
            </a:lvl8pPr>
            <a:lvl9pPr marL="2468932" indent="0">
              <a:buNone/>
              <a:defRPr sz="10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3"/>
            <a:ext cx="3887391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6" indent="0">
              <a:buNone/>
              <a:defRPr sz="1350" b="1"/>
            </a:lvl2pPr>
            <a:lvl3pPr marL="617232" indent="0">
              <a:buNone/>
              <a:defRPr sz="1215" b="1"/>
            </a:lvl3pPr>
            <a:lvl4pPr marL="925850" indent="0">
              <a:buNone/>
              <a:defRPr sz="1080" b="1"/>
            </a:lvl4pPr>
            <a:lvl5pPr marL="1234466" indent="0">
              <a:buNone/>
              <a:defRPr sz="1080" b="1"/>
            </a:lvl5pPr>
            <a:lvl6pPr marL="1543082" indent="0">
              <a:buNone/>
              <a:defRPr sz="1080" b="1"/>
            </a:lvl6pPr>
            <a:lvl7pPr marL="1851698" indent="0">
              <a:buNone/>
              <a:defRPr sz="1080" b="1"/>
            </a:lvl7pPr>
            <a:lvl8pPr marL="2160315" indent="0">
              <a:buNone/>
              <a:defRPr sz="1080" b="1"/>
            </a:lvl8pPr>
            <a:lvl9pPr marL="2468932" indent="0">
              <a:buNone/>
              <a:defRPr sz="10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3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6" indent="0">
              <a:buNone/>
              <a:defRPr sz="945"/>
            </a:lvl2pPr>
            <a:lvl3pPr marL="617232" indent="0">
              <a:buNone/>
              <a:defRPr sz="810"/>
            </a:lvl3pPr>
            <a:lvl4pPr marL="925850" indent="0">
              <a:buNone/>
              <a:defRPr sz="675"/>
            </a:lvl4pPr>
            <a:lvl5pPr marL="1234466" indent="0">
              <a:buNone/>
              <a:defRPr sz="675"/>
            </a:lvl5pPr>
            <a:lvl6pPr marL="1543082" indent="0">
              <a:buNone/>
              <a:defRPr sz="675"/>
            </a:lvl6pPr>
            <a:lvl7pPr marL="1851698" indent="0">
              <a:buNone/>
              <a:defRPr sz="675"/>
            </a:lvl7pPr>
            <a:lvl8pPr marL="2160315" indent="0">
              <a:buNone/>
              <a:defRPr sz="675"/>
            </a:lvl8pPr>
            <a:lvl9pPr marL="2468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5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6" indent="0">
              <a:buNone/>
              <a:defRPr sz="1890"/>
            </a:lvl2pPr>
            <a:lvl3pPr marL="617232" indent="0">
              <a:buNone/>
              <a:defRPr sz="1620"/>
            </a:lvl3pPr>
            <a:lvl4pPr marL="925850" indent="0">
              <a:buNone/>
              <a:defRPr sz="1350"/>
            </a:lvl4pPr>
            <a:lvl5pPr marL="1234466" indent="0">
              <a:buNone/>
              <a:defRPr sz="1350"/>
            </a:lvl5pPr>
            <a:lvl6pPr marL="1543082" indent="0">
              <a:buNone/>
              <a:defRPr sz="1350"/>
            </a:lvl6pPr>
            <a:lvl7pPr marL="1851698" indent="0">
              <a:buNone/>
              <a:defRPr sz="1350"/>
            </a:lvl7pPr>
            <a:lvl8pPr marL="2160315" indent="0">
              <a:buNone/>
              <a:defRPr sz="1350"/>
            </a:lvl8pPr>
            <a:lvl9pPr marL="2468932" indent="0">
              <a:buNone/>
              <a:defRPr sz="13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6" indent="0">
              <a:buNone/>
              <a:defRPr sz="945"/>
            </a:lvl2pPr>
            <a:lvl3pPr marL="617232" indent="0">
              <a:buNone/>
              <a:defRPr sz="810"/>
            </a:lvl3pPr>
            <a:lvl4pPr marL="925850" indent="0">
              <a:buNone/>
              <a:defRPr sz="675"/>
            </a:lvl4pPr>
            <a:lvl5pPr marL="1234466" indent="0">
              <a:buNone/>
              <a:defRPr sz="675"/>
            </a:lvl5pPr>
            <a:lvl6pPr marL="1543082" indent="0">
              <a:buNone/>
              <a:defRPr sz="675"/>
            </a:lvl6pPr>
            <a:lvl7pPr marL="1851698" indent="0">
              <a:buNone/>
              <a:defRPr sz="675"/>
            </a:lvl7pPr>
            <a:lvl8pPr marL="2160315" indent="0">
              <a:buNone/>
              <a:defRPr sz="675"/>
            </a:lvl8pPr>
            <a:lvl9pPr marL="2468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9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87F4-2982-A14A-A24A-4EE50B5074CC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F96D-35F1-5044-B697-45F6EE5688D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3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17232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9" indent="-154309" algn="l" defTabSz="617232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25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41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57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73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91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6007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623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239" indent="-154309" algn="l" defTabSz="617232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6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32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50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66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82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98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315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932" algn="l" defTabSz="617232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E118-4076-49BF-8B5B-29DCF42B5F6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31-07-2019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0034-8340-4888-ADC9-0B473F1835C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87F4-2982-A14A-A24A-4EE50B5074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F96D-35F1-5044-B697-45F6EE568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684977" rtl="0" eaLnBrk="1" latinLnBrk="0" hangingPunct="1">
        <a:lnSpc>
          <a:spcPct val="90000"/>
        </a:lnSpc>
        <a:spcBef>
          <a:spcPct val="0"/>
        </a:spcBef>
        <a:buNone/>
        <a:defRPr sz="3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44" indent="-171244" algn="l" defTabSz="684977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13733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856221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98710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541198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883687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226175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568664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911152" indent="-171244" algn="l" defTabSz="6849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489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977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466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954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3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931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420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9908" algn="l" defTabSz="684977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24247" y="4788768"/>
            <a:ext cx="291104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 hangingPunct="0"/>
            <a:fld id="{86CB4B4D-7CA3-9044-876B-883B54F8677D}" type="slidenum">
              <a:rPr lang="es-CL" kern="0" smtClean="0">
                <a:sym typeface="Calibri"/>
              </a:rPr>
              <a:pPr hangingPunct="0"/>
              <a:t>‹Nº›</a:t>
            </a:fld>
            <a:endParaRPr lang="es-CL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89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S86zZw1q_Wk&amp;feature=youtu.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rfo.c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logo cor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0" y="0"/>
            <a:ext cx="142874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D386E5F-F3B2-744D-A513-90CCC847B703}"/>
              </a:ext>
            </a:extLst>
          </p:cNvPr>
          <p:cNvSpPr/>
          <p:nvPr/>
        </p:nvSpPr>
        <p:spPr>
          <a:xfrm>
            <a:off x="566400" y="1737360"/>
            <a:ext cx="5010830" cy="1396365"/>
          </a:xfrm>
          <a:prstGeom prst="rect">
            <a:avLst/>
          </a:prstGeom>
          <a:solidFill>
            <a:srgbClr val="006C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13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5613" y="1882995"/>
            <a:ext cx="46536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i="1" dirty="0" smtClean="0">
                <a:solidFill>
                  <a:prstClr val="white"/>
                </a:solidFill>
                <a:latin typeface="Open Sans"/>
              </a:rPr>
              <a:t>Atrévete a Innovar </a:t>
            </a:r>
          </a:p>
          <a:p>
            <a:pPr algn="ctr"/>
            <a:endParaRPr lang="es-CL" sz="2400" b="1" dirty="0" smtClean="0">
              <a:solidFill>
                <a:prstClr val="white"/>
              </a:solidFill>
              <a:latin typeface="Open Sans"/>
            </a:endParaRPr>
          </a:p>
          <a:p>
            <a:pPr algn="ctr"/>
            <a:r>
              <a:rPr lang="es-CL" sz="2400" b="1" dirty="0" smtClean="0">
                <a:solidFill>
                  <a:prstClr val="white"/>
                </a:solidFill>
                <a:latin typeface="Open Sans"/>
              </a:rPr>
              <a:t>Programas </a:t>
            </a:r>
            <a:r>
              <a:rPr lang="es-CL" sz="2400" b="1" dirty="0">
                <a:solidFill>
                  <a:prstClr val="white"/>
                </a:solidFill>
                <a:latin typeface="Open Sans"/>
              </a:rPr>
              <a:t>de Innovaci</a:t>
            </a:r>
            <a:r>
              <a:rPr lang="es-ES" sz="2400" b="1" dirty="0" err="1">
                <a:solidFill>
                  <a:prstClr val="white"/>
                </a:solidFill>
                <a:latin typeface="Open Sans"/>
              </a:rPr>
              <a:t>ón</a:t>
            </a:r>
            <a:endParaRPr lang="es-CL" sz="2400" b="1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386E5F-F3B2-744D-A513-90CCC847B703}"/>
              </a:ext>
            </a:extLst>
          </p:cNvPr>
          <p:cNvSpPr/>
          <p:nvPr/>
        </p:nvSpPr>
        <p:spPr>
          <a:xfrm flipH="1">
            <a:off x="386785" y="1737360"/>
            <a:ext cx="48986" cy="1396365"/>
          </a:xfrm>
          <a:prstGeom prst="rect">
            <a:avLst/>
          </a:prstGeom>
          <a:solidFill>
            <a:srgbClr val="EF4144"/>
          </a:solidFill>
          <a:ln w="12700" cap="flat" cmpd="sng" algn="ctr">
            <a:solidFill>
              <a:srgbClr val="EF41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13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6785" y="3518040"/>
            <a:ext cx="5870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M. Isabel Salinas</a:t>
            </a:r>
          </a:p>
          <a:p>
            <a:r>
              <a:rPr lang="es-CL" sz="16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Subdirector Promoción y Desarrollo </a:t>
            </a:r>
            <a:r>
              <a:rPr lang="es-CL" sz="1600" b="1" dirty="0" err="1" smtClean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I+D+i</a:t>
            </a:r>
            <a:endParaRPr lang="es-CL" sz="1600" b="1" dirty="0" smtClean="0">
              <a:solidFill>
                <a:schemeClr val="accent5">
                  <a:lumMod val="75000"/>
                </a:schemeClr>
              </a:solidFill>
              <a:latin typeface="Open Sans"/>
            </a:endParaRPr>
          </a:p>
          <a:p>
            <a:r>
              <a:rPr lang="es-CL" sz="1600" b="1" dirty="0" err="1" smtClean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InnovaChile</a:t>
            </a:r>
            <a:r>
              <a:rPr lang="es-CL" sz="16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 Corfo</a:t>
            </a:r>
          </a:p>
          <a:p>
            <a:endParaRPr lang="es-CL" sz="1600" b="1" dirty="0" smtClean="0">
              <a:solidFill>
                <a:schemeClr val="accent5">
                  <a:lumMod val="75000"/>
                </a:schemeClr>
              </a:solidFill>
              <a:latin typeface="Open Sans"/>
            </a:endParaRPr>
          </a:p>
          <a:p>
            <a:r>
              <a:rPr lang="es-CL" sz="1600" b="1" dirty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@</a:t>
            </a:r>
            <a:r>
              <a:rPr lang="es-CL" sz="1600" b="1" dirty="0" err="1" smtClean="0">
                <a:solidFill>
                  <a:schemeClr val="accent5">
                    <a:lumMod val="75000"/>
                  </a:schemeClr>
                </a:solidFill>
                <a:latin typeface="Open Sans"/>
              </a:rPr>
              <a:t>misa_salinas</a:t>
            </a:r>
            <a:endParaRPr lang="es-CL" sz="1200" b="1" dirty="0">
              <a:solidFill>
                <a:schemeClr val="accent5">
                  <a:lumMod val="7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2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32384" r="55027" b="51961"/>
          <a:stretch/>
        </p:blipFill>
        <p:spPr>
          <a:xfrm>
            <a:off x="350520" y="571500"/>
            <a:ext cx="4109054" cy="34083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69465" y="246302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Subsidio de hasta </a:t>
            </a:r>
            <a:r>
              <a:rPr lang="es-CL" sz="1400" b="1" dirty="0" smtClean="0"/>
              <a:t>$10.000.000 </a:t>
            </a:r>
          </a:p>
          <a:p>
            <a:pPr lvl="0" defTabSz="684977">
              <a:defRPr/>
            </a:pPr>
            <a:endParaRPr lang="es-CL" sz="1400" dirty="0" smtClean="0"/>
          </a:p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Cofinanciamiento diferenciado según tamaño de empresa: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Grande 40%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Mediana 70%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err="1" smtClean="0"/>
              <a:t>Mype</a:t>
            </a:r>
            <a:r>
              <a:rPr lang="es-CL" sz="1400" dirty="0" smtClean="0"/>
              <a:t> 80%</a:t>
            </a:r>
            <a:endParaRPr lang="es-CL" sz="1400" dirty="0"/>
          </a:p>
        </p:txBody>
      </p:sp>
      <p:sp>
        <p:nvSpPr>
          <p:cNvPr id="5" name="Rectángulo 4"/>
          <p:cNvSpPr/>
          <p:nvPr/>
        </p:nvSpPr>
        <p:spPr>
          <a:xfrm>
            <a:off x="3996893" y="126821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1400" dirty="0"/>
              <a:t>Aumentar el desarrollo de soluciones innovadoras para resolver problemas y desafíos de productividad y/o competitividad de las empresas nacionales, a través de la vinculación con entidades </a:t>
            </a:r>
            <a:r>
              <a:rPr lang="es-CL" sz="1400" dirty="0" smtClean="0"/>
              <a:t>colaboradoras</a:t>
            </a:r>
          </a:p>
          <a:p>
            <a:pPr algn="just"/>
            <a:endParaRPr lang="es-CL" sz="1400" dirty="0"/>
          </a:p>
        </p:txBody>
      </p:sp>
      <p:sp>
        <p:nvSpPr>
          <p:cNvPr id="8" name="Rectángulo 7"/>
          <p:cNvSpPr/>
          <p:nvPr/>
        </p:nvSpPr>
        <p:spPr>
          <a:xfrm>
            <a:off x="4069465" y="224127"/>
            <a:ext cx="35425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 smtClean="0"/>
              <a:t>Súmate a Innovar</a:t>
            </a:r>
          </a:p>
          <a:p>
            <a:r>
              <a:rPr lang="es-CL" sz="1400" b="1" dirty="0" smtClean="0"/>
              <a:t>(Género)</a:t>
            </a:r>
            <a:endParaRPr lang="es-CL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0" y="-2296"/>
            <a:ext cx="3694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Convocatoria 30 julio – 30 agosto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1052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46598" y="22665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/>
              <a:t>Subsidio de hasta </a:t>
            </a:r>
            <a:r>
              <a:rPr lang="es-CL" sz="1400" b="1" dirty="0"/>
              <a:t>$</a:t>
            </a:r>
            <a:r>
              <a:rPr lang="es-CL" sz="1400" b="1" dirty="0" smtClean="0"/>
              <a:t>50.000.000</a:t>
            </a:r>
            <a:endParaRPr lang="es-CL" sz="1400" b="1" dirty="0"/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Etapa </a:t>
            </a:r>
            <a:r>
              <a:rPr lang="es-CL" sz="1400" dirty="0"/>
              <a:t>1 “Desarrollo”: $</a:t>
            </a:r>
            <a:r>
              <a:rPr lang="es-CL" sz="1400" dirty="0" smtClean="0"/>
              <a:t>30.000.000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Etapa </a:t>
            </a:r>
            <a:r>
              <a:rPr lang="es-CL" sz="1400" dirty="0"/>
              <a:t>2 “Validación”: $</a:t>
            </a:r>
            <a:r>
              <a:rPr lang="es-CL" sz="1400" dirty="0" smtClean="0"/>
              <a:t>20.000.000</a:t>
            </a:r>
            <a:endParaRPr lang="es-CL" sz="1400" dirty="0"/>
          </a:p>
          <a:p>
            <a:pPr lvl="0" defTabSz="684977">
              <a:defRPr/>
            </a:pPr>
            <a:r>
              <a:rPr lang="es-CL" sz="1400" b="1" dirty="0"/>
              <a:t>       </a:t>
            </a:r>
            <a:endParaRPr lang="es-CL" sz="1400" dirty="0"/>
          </a:p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Cofinanciamiento diferenciado </a:t>
            </a:r>
            <a:r>
              <a:rPr lang="es-CL" sz="1400" dirty="0"/>
              <a:t>según tamaño de </a:t>
            </a:r>
            <a:r>
              <a:rPr lang="es-CL" sz="1400" dirty="0" smtClean="0"/>
              <a:t>empresa: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/>
              <a:t>G</a:t>
            </a:r>
            <a:r>
              <a:rPr lang="es-CL" sz="1400" dirty="0" smtClean="0"/>
              <a:t>rande 40%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/>
              <a:t>M</a:t>
            </a:r>
            <a:r>
              <a:rPr lang="es-CL" sz="1400" dirty="0" smtClean="0"/>
              <a:t>ediana 60%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err="1" smtClean="0"/>
              <a:t>Mype</a:t>
            </a:r>
            <a:r>
              <a:rPr lang="es-CL" sz="1400" dirty="0" smtClean="0"/>
              <a:t> </a:t>
            </a:r>
            <a:r>
              <a:rPr lang="es-CL" sz="1400" dirty="0"/>
              <a:t>70</a:t>
            </a:r>
            <a:r>
              <a:rPr lang="es-CL" sz="1400" dirty="0" smtClean="0"/>
              <a:t>%</a:t>
            </a:r>
            <a:endParaRPr lang="es-CL" sz="1400" dirty="0"/>
          </a:p>
        </p:txBody>
      </p:sp>
      <p:sp>
        <p:nvSpPr>
          <p:cNvPr id="2" name="Rectángulo 1"/>
          <p:cNvSpPr/>
          <p:nvPr/>
        </p:nvSpPr>
        <p:spPr>
          <a:xfrm>
            <a:off x="4046597" y="1225392"/>
            <a:ext cx="4572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/>
              <a:t>Apoyar el desarrollo de nuevos o mejorados productos, procesos y/o servicios, a partir de prototipos de baja resolución hasta su validación comercial, que aporten a la economía regional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81283" y="252283"/>
            <a:ext cx="301518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 smtClean="0"/>
              <a:t>Innova Región </a:t>
            </a:r>
          </a:p>
          <a:p>
            <a:r>
              <a:rPr lang="es-CL" sz="1400" b="1" dirty="0"/>
              <a:t>(</a:t>
            </a:r>
            <a:r>
              <a:rPr lang="es-CL" sz="1400" b="1" dirty="0" smtClean="0"/>
              <a:t>Género y sustentabilidad) </a:t>
            </a:r>
            <a:endParaRPr lang="es-CL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173881" y="441449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</a:t>
            </a:r>
            <a:r>
              <a:rPr lang="es-CL" dirty="0">
                <a:hlinkClick r:id="rId4"/>
              </a:rPr>
              <a:t>www.youtube.com/watch?v=S86zZw1q_Wk&amp;feature=youtu.be</a:t>
            </a:r>
            <a:endParaRPr lang="es-CL" dirty="0"/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l="64653" t="26884" r="16574" b="44143"/>
          <a:stretch/>
        </p:blipFill>
        <p:spPr bwMode="auto">
          <a:xfrm>
            <a:off x="312057" y="619126"/>
            <a:ext cx="3685028" cy="309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0" y="-2296"/>
            <a:ext cx="3694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Convocatoria 30 julio – 30 agosto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18877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95071" y="4938731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5" t="36090" r="35929" b="48172"/>
          <a:stretch/>
        </p:blipFill>
        <p:spPr>
          <a:xfrm>
            <a:off x="173881" y="711076"/>
            <a:ext cx="3695146" cy="34702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99338" y="3180199"/>
            <a:ext cx="490396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39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200" b="1" dirty="0" smtClean="0"/>
              <a:t>Etapa </a:t>
            </a:r>
            <a:r>
              <a:rPr lang="es-CL" sz="1200" b="1" dirty="0"/>
              <a:t>2 “VALIDA” </a:t>
            </a:r>
            <a:r>
              <a:rPr lang="es-CL" sz="1200" dirty="0"/>
              <a:t>(desde el prototipo funcional hasta su validación a escala industrial y/o comercial</a:t>
            </a:r>
            <a:r>
              <a:rPr lang="es-CL" sz="1200" dirty="0" smtClean="0"/>
              <a:t>)</a:t>
            </a:r>
          </a:p>
          <a:p>
            <a:pPr marL="171039" indent="-171450" defTabSz="684977">
              <a:buFont typeface="Arial" panose="020B0604020202020204" pitchFamily="34" charset="0"/>
              <a:buChar char="•"/>
              <a:defRPr/>
            </a:pPr>
            <a:endParaRPr lang="es-CL" sz="900" dirty="0"/>
          </a:p>
          <a:p>
            <a:pPr algn="ctr" defTabSz="684977">
              <a:defRPr/>
            </a:pPr>
            <a:r>
              <a:rPr lang="es-CL" sz="1200" b="1" dirty="0" smtClean="0"/>
              <a:t>Hasta </a:t>
            </a:r>
            <a:r>
              <a:rPr lang="es-CL" sz="1200" b="1" dirty="0"/>
              <a:t>$</a:t>
            </a:r>
            <a:r>
              <a:rPr lang="es-CL" sz="1200" b="1" dirty="0" smtClean="0"/>
              <a:t>50.000.000</a:t>
            </a:r>
            <a:endParaRPr lang="es-CL" sz="1100" b="1" dirty="0"/>
          </a:p>
          <a:p>
            <a:pPr lvl="0" defTabSz="684977">
              <a:defRPr/>
            </a:pPr>
            <a:r>
              <a:rPr lang="es-CL" sz="900" b="1" dirty="0"/>
              <a:t>  </a:t>
            </a:r>
            <a:endParaRPr lang="es-CL" sz="900" b="1" dirty="0" smtClean="0"/>
          </a:p>
          <a:p>
            <a:pPr lvl="0" defTabSz="684977">
              <a:defRPr/>
            </a:pPr>
            <a:endParaRPr lang="es-CL" sz="900" dirty="0"/>
          </a:p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200" dirty="0" smtClean="0"/>
              <a:t>Cofinanciamiento diferenciado </a:t>
            </a:r>
            <a:r>
              <a:rPr lang="es-CL" sz="1200" dirty="0"/>
              <a:t>según tamaño de </a:t>
            </a:r>
            <a:r>
              <a:rPr lang="es-CL" sz="1200" dirty="0" smtClean="0"/>
              <a:t>empresa: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200" smtClean="0"/>
              <a:t>Grande 35%</a:t>
            </a:r>
            <a:endParaRPr lang="es-CL" sz="1200" dirty="0" smtClean="0"/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200" dirty="0"/>
              <a:t>M</a:t>
            </a:r>
            <a:r>
              <a:rPr lang="es-CL" sz="1200" dirty="0" smtClean="0"/>
              <a:t>ediana 50%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200" dirty="0" err="1" smtClean="0"/>
              <a:t>Mype</a:t>
            </a:r>
            <a:r>
              <a:rPr lang="es-CL" sz="1200" dirty="0" smtClean="0"/>
              <a:t> </a:t>
            </a:r>
            <a:r>
              <a:rPr lang="es-CL" sz="1200" dirty="0"/>
              <a:t>70</a:t>
            </a:r>
            <a:r>
              <a:rPr lang="es-CL" sz="1200" dirty="0" smtClean="0"/>
              <a:t>%</a:t>
            </a:r>
            <a:endParaRPr lang="es-CL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31772"/>
              </p:ext>
            </p:extLst>
          </p:nvPr>
        </p:nvGraphicFramePr>
        <p:xfrm>
          <a:off x="4633242" y="2187561"/>
          <a:ext cx="3423688" cy="84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387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Innovación Empresarial</a:t>
                      </a:r>
                      <a:endParaRPr lang="es-CL" sz="1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/>
                        <a:t>$40.000.000</a:t>
                      </a:r>
                      <a:endParaRPr lang="es-CL" sz="12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08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I+D+i</a:t>
                      </a:r>
                      <a:r>
                        <a:rPr lang="es-CL" sz="1200" dirty="0" smtClean="0"/>
                        <a:t> Empresarial</a:t>
                      </a:r>
                      <a:endParaRPr lang="es-CL" sz="1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/>
                        <a:t>$80.000.000</a:t>
                      </a:r>
                      <a:endParaRPr lang="es-CL" sz="12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28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I+D+i</a:t>
                      </a:r>
                      <a:r>
                        <a:rPr lang="es-CL" sz="1200" dirty="0" smtClean="0"/>
                        <a:t> Colaborativo</a:t>
                      </a:r>
                      <a:endParaRPr lang="es-CL" sz="1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 smtClean="0"/>
                        <a:t>$100.000.000</a:t>
                      </a:r>
                      <a:endParaRPr lang="es-CL" sz="12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567376" y="1824980"/>
            <a:ext cx="5235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939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200" b="1" dirty="0"/>
              <a:t>Etapa 1 “CREA” </a:t>
            </a:r>
            <a:r>
              <a:rPr lang="es-CL" sz="1200" dirty="0"/>
              <a:t>(de prototipo de baja resolución a prototipo funcional</a:t>
            </a:r>
            <a:r>
              <a:rPr lang="es-CL" sz="1200" dirty="0" smtClean="0"/>
              <a:t>):</a:t>
            </a:r>
            <a:endParaRPr lang="es-CL" sz="1200" dirty="0"/>
          </a:p>
        </p:txBody>
      </p:sp>
      <p:sp>
        <p:nvSpPr>
          <p:cNvPr id="9" name="Rectángulo 8"/>
          <p:cNvSpPr/>
          <p:nvPr/>
        </p:nvSpPr>
        <p:spPr>
          <a:xfrm>
            <a:off x="3479160" y="711076"/>
            <a:ext cx="5094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/>
              <a:t>Apoyar el desarrollo de nuevos o mejorados productos, procesos y/o servicios de base tecnológica, a partir de prototipos de baja resolución, hasta su validación a escala industrial y/o comercial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3693591" y="105176"/>
            <a:ext cx="2651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 smtClean="0"/>
              <a:t>Crea y Valida</a:t>
            </a:r>
            <a:endParaRPr lang="es-CL" sz="3600" b="1" dirty="0"/>
          </a:p>
        </p:txBody>
      </p:sp>
      <p:sp>
        <p:nvSpPr>
          <p:cNvPr id="12" name="Rectángulo 11"/>
          <p:cNvSpPr/>
          <p:nvPr/>
        </p:nvSpPr>
        <p:spPr>
          <a:xfrm>
            <a:off x="0" y="-2296"/>
            <a:ext cx="3694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Convocatoria 30 julio – 30 agosto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10226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4C7C8E81-67C7-4811-A25B-4EC0B3D4B7EF}"/>
              </a:ext>
            </a:extLst>
          </p:cNvPr>
          <p:cNvSpPr/>
          <p:nvPr/>
        </p:nvSpPr>
        <p:spPr>
          <a:xfrm>
            <a:off x="7688858" y="4779371"/>
            <a:ext cx="13773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dirty="0">
                <a:solidFill>
                  <a:srgbClr val="116AAD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#CorfoEn</a:t>
            </a:r>
            <a:r>
              <a:rPr lang="es-CL" sz="1050" b="1" dirty="0">
                <a:solidFill>
                  <a:srgbClr val="116AAD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Movimiento</a:t>
            </a:r>
            <a:endParaRPr lang="es-CL" sz="1050" b="1" dirty="0">
              <a:solidFill>
                <a:srgbClr val="116AAD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03" t="5405" r="8378" b="15315"/>
          <a:stretch/>
        </p:blipFill>
        <p:spPr>
          <a:xfrm>
            <a:off x="0" y="71447"/>
            <a:ext cx="8859456" cy="47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26701" y="214485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/>
              <a:t>Subsidio de hasta </a:t>
            </a:r>
            <a:r>
              <a:rPr lang="es-CL" sz="1400" b="1" dirty="0" smtClean="0"/>
              <a:t>$400.000.000</a:t>
            </a:r>
            <a:endParaRPr lang="es-CL" sz="1400" b="1" dirty="0"/>
          </a:p>
          <a:p>
            <a:pPr lvl="0" defTabSz="684977">
              <a:defRPr/>
            </a:pPr>
            <a:r>
              <a:rPr lang="es-CL" sz="1400" b="1" dirty="0" smtClean="0"/>
              <a:t>       </a:t>
            </a:r>
            <a:endParaRPr lang="es-CL" sz="1400" dirty="0"/>
          </a:p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Cofinanciamiento diferenciado </a:t>
            </a:r>
            <a:r>
              <a:rPr lang="es-CL" sz="1400" dirty="0"/>
              <a:t>según tamaño de </a:t>
            </a:r>
            <a:r>
              <a:rPr lang="es-CL" sz="1400" dirty="0" smtClean="0"/>
              <a:t>empresa: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/>
              <a:t>G</a:t>
            </a:r>
            <a:r>
              <a:rPr lang="es-CL" sz="1400" dirty="0" smtClean="0"/>
              <a:t>rande 40%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/>
              <a:t>M</a:t>
            </a:r>
            <a:r>
              <a:rPr lang="es-CL" sz="1400" dirty="0" smtClean="0"/>
              <a:t>ediana 50%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err="1" smtClean="0"/>
              <a:t>Mype</a:t>
            </a:r>
            <a:r>
              <a:rPr lang="es-CL" sz="1400" dirty="0" smtClean="0"/>
              <a:t> 50%</a:t>
            </a:r>
            <a:endParaRPr lang="es-CL" sz="1400" dirty="0"/>
          </a:p>
        </p:txBody>
      </p:sp>
      <p:sp>
        <p:nvSpPr>
          <p:cNvPr id="2" name="Rectángulo 1"/>
          <p:cNvSpPr/>
          <p:nvPr/>
        </p:nvSpPr>
        <p:spPr>
          <a:xfrm>
            <a:off x="3981283" y="1241092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/>
              <a:t>Apoyar el desarrollo de proyectos de </a:t>
            </a:r>
            <a:r>
              <a:rPr lang="es-CL" sz="1400" dirty="0" err="1"/>
              <a:t>I+D+i</a:t>
            </a:r>
            <a:r>
              <a:rPr lang="es-CL" sz="1400" dirty="0"/>
              <a:t> con potencial  de escalabilidad global, con alto riesgo tecnológico y comercial.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81283" y="368880"/>
            <a:ext cx="461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 smtClean="0"/>
              <a:t>Innova Alta Tecnología</a:t>
            </a:r>
            <a:endParaRPr lang="es-CL" sz="3600" b="1" dirty="0"/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64653" t="26884" r="16574" b="44143"/>
          <a:stretch/>
        </p:blipFill>
        <p:spPr bwMode="auto">
          <a:xfrm>
            <a:off x="312057" y="619126"/>
            <a:ext cx="3685028" cy="309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9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1" t="11705" r="21873" b="72634"/>
          <a:stretch/>
        </p:blipFill>
        <p:spPr>
          <a:xfrm>
            <a:off x="292310" y="894788"/>
            <a:ext cx="3640610" cy="32842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981283" y="2412857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800" dirty="0"/>
              <a:t>Subsidio de hasta </a:t>
            </a:r>
            <a:r>
              <a:rPr lang="es-CL" sz="2400" b="1" dirty="0" smtClean="0"/>
              <a:t>$200.000.000</a:t>
            </a:r>
            <a:endParaRPr lang="es-CL" sz="2400" b="1" dirty="0"/>
          </a:p>
          <a:p>
            <a:pPr lvl="0" defTabSz="684977">
              <a:defRPr/>
            </a:pPr>
            <a:r>
              <a:rPr lang="es-CL" sz="1800" b="1" dirty="0" smtClean="0"/>
              <a:t>       </a:t>
            </a:r>
            <a:endParaRPr lang="es-CL" sz="1800" dirty="0"/>
          </a:p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800" dirty="0" smtClean="0"/>
              <a:t>Cofinanciamiento diferenciado </a:t>
            </a:r>
            <a:r>
              <a:rPr lang="es-CL" sz="1800" dirty="0"/>
              <a:t>según tamaño de </a:t>
            </a:r>
            <a:r>
              <a:rPr lang="es-CL" sz="1800" dirty="0" smtClean="0"/>
              <a:t>empresa: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800" dirty="0"/>
              <a:t>G</a:t>
            </a:r>
            <a:r>
              <a:rPr lang="es-CL" sz="1800" dirty="0" smtClean="0"/>
              <a:t>rande 40%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800" dirty="0"/>
              <a:t>M</a:t>
            </a:r>
            <a:r>
              <a:rPr lang="es-CL" sz="1800" dirty="0" smtClean="0"/>
              <a:t>ediana 60%</a:t>
            </a:r>
          </a:p>
          <a:p>
            <a:pPr marL="514350" lvl="1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800" dirty="0" err="1" smtClean="0"/>
              <a:t>Mype</a:t>
            </a:r>
            <a:r>
              <a:rPr lang="es-CL" sz="1800" dirty="0" smtClean="0"/>
              <a:t> </a:t>
            </a:r>
            <a:r>
              <a:rPr lang="es-CL" sz="1800" dirty="0"/>
              <a:t>70</a:t>
            </a:r>
            <a:r>
              <a:rPr lang="es-CL" sz="1800" dirty="0" smtClean="0"/>
              <a:t>%</a:t>
            </a:r>
            <a:endParaRPr lang="es-CL" sz="1800" dirty="0"/>
          </a:p>
        </p:txBody>
      </p:sp>
      <p:sp>
        <p:nvSpPr>
          <p:cNvPr id="7" name="Rectángulo 6"/>
          <p:cNvSpPr/>
          <p:nvPr/>
        </p:nvSpPr>
        <p:spPr>
          <a:xfrm>
            <a:off x="3797664" y="828228"/>
            <a:ext cx="4755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/>
              <a:t>Apoyar el desarrollo de nuevos o mejorados productos, procesos y/o servicios de base tecnológica, desde un prototipo funcional, hasta su validación a escala industrial y/o comercial. 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688975" y="198508"/>
            <a:ext cx="3569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smtClean="0"/>
              <a:t>Escala Innovación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14488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68512" y="4818450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55815" y="3413863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6" indent="-171446" defTabSz="684960">
              <a:buFont typeface="Arial" panose="020B0604020202020204" pitchFamily="34" charset="0"/>
              <a:buChar char="•"/>
              <a:defRPr/>
            </a:pPr>
            <a:r>
              <a:rPr lang="es-CL" sz="1800" b="1" dirty="0"/>
              <a:t>35%</a:t>
            </a:r>
            <a:r>
              <a:rPr lang="es-CL" sz="1400" dirty="0"/>
              <a:t>  Crédito Contra impuesto de primera categoría</a:t>
            </a:r>
          </a:p>
          <a:p>
            <a:pPr marL="171446" indent="-171446" defTabSz="684960">
              <a:buFont typeface="Arial" panose="020B0604020202020204" pitchFamily="34" charset="0"/>
              <a:buChar char="•"/>
              <a:defRPr/>
            </a:pPr>
            <a:r>
              <a:rPr lang="es-CL" sz="1800" b="1" dirty="0"/>
              <a:t>65%</a:t>
            </a:r>
            <a:r>
              <a:rPr lang="es-CL" sz="1400" dirty="0"/>
              <a:t> Gasto necesario para producir la renta </a:t>
            </a:r>
            <a:endParaRPr lang="es-CL" sz="1400" b="1" dirty="0"/>
          </a:p>
          <a:p>
            <a:pPr defTabSz="684960">
              <a:defRPr/>
            </a:pPr>
            <a:r>
              <a:rPr lang="es-CL" sz="1400" b="1" dirty="0"/>
              <a:t>       </a:t>
            </a:r>
            <a:endParaRPr lang="es-CL" sz="1400" dirty="0"/>
          </a:p>
          <a:p>
            <a:pPr defTabSz="684960">
              <a:defRPr/>
            </a:pPr>
            <a:r>
              <a:rPr lang="es-CL" sz="1400" dirty="0"/>
              <a:t>Contribuyentes de primera categoría que declaren su renta efectiva determinada según contabilidad completa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86202" y="1070216"/>
            <a:ext cx="51134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960">
              <a:buClr>
                <a:srgbClr val="595959"/>
              </a:buClr>
              <a:buSzPts val="1000"/>
              <a:defRPr/>
            </a:pPr>
            <a:r>
              <a:rPr lang="es-CL" sz="1400" dirty="0"/>
              <a:t>Otorgar beneficios tributarios a empresas sobre gastos en proyectos de investigación y/o desarrollo (I+D), con la finalidad de contribuir a mejorar su capacidad competitiva, y que tengan por objeto realizar:</a:t>
            </a:r>
          </a:p>
          <a:p>
            <a:pPr defTabSz="684960">
              <a:buClr>
                <a:srgbClr val="595959"/>
              </a:buClr>
              <a:buSzPts val="1000"/>
              <a:defRPr/>
            </a:pPr>
            <a:endParaRPr lang="es-CL" sz="1400" dirty="0"/>
          </a:p>
          <a:p>
            <a:pPr marL="285743" indent="-285743" defTabSz="684960">
              <a:buClr>
                <a:srgbClr val="595959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s-CL" sz="1400" b="1" dirty="0"/>
              <a:t>Investigación: </a:t>
            </a:r>
            <a:r>
              <a:rPr lang="es-CL" sz="1400" dirty="0"/>
              <a:t>Generar nuevos conocimientos en el ámbito científico o tecnológico, o</a:t>
            </a:r>
          </a:p>
          <a:p>
            <a:pPr marL="285743" indent="-285743" defTabSz="684960">
              <a:buClr>
                <a:srgbClr val="595959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s-CL" sz="1400" b="1" dirty="0"/>
              <a:t>Desarrollo: </a:t>
            </a:r>
            <a:r>
              <a:rPr lang="es-CL" sz="1400" dirty="0"/>
              <a:t>Desarrollo de nuevos materiales, productos o dispositivos; o poner en marcha de nuevos procesos, sistemas y servicios, o mejorarlos sustancialmente.</a:t>
            </a:r>
          </a:p>
          <a:p>
            <a:pPr defTabSz="684960">
              <a:buClr>
                <a:srgbClr val="595959"/>
              </a:buClr>
              <a:buSzPts val="1000"/>
              <a:defRPr/>
            </a:pPr>
            <a:endParaRPr lang="es-CL" sz="1400" dirty="0"/>
          </a:p>
        </p:txBody>
      </p:sp>
      <p:sp>
        <p:nvSpPr>
          <p:cNvPr id="6" name="Rectángulo 5"/>
          <p:cNvSpPr/>
          <p:nvPr/>
        </p:nvSpPr>
        <p:spPr>
          <a:xfrm>
            <a:off x="3981283" y="368881"/>
            <a:ext cx="4705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/>
              <a:t>Incentivo Tributario I+D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64653" t="26884" r="16574" b="44143"/>
          <a:stretch/>
        </p:blipFill>
        <p:spPr bwMode="auto">
          <a:xfrm>
            <a:off x="312057" y="619127"/>
            <a:ext cx="3377293" cy="309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-2296"/>
            <a:ext cx="225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Abierto todo el año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39463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72009" y="171451"/>
            <a:ext cx="4705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/>
              <a:t>Incentivo Tributario I+D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64653" t="26884" r="16574" b="44143"/>
          <a:stretch/>
        </p:blipFill>
        <p:spPr bwMode="auto">
          <a:xfrm>
            <a:off x="312057" y="344583"/>
            <a:ext cx="1360332" cy="1089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11"/>
          <p:cNvSpPr txBox="1">
            <a:spLocks noChangeArrowheads="1"/>
          </p:cNvSpPr>
          <p:nvPr/>
        </p:nvSpPr>
        <p:spPr bwMode="auto">
          <a:xfrm>
            <a:off x="1561431" y="1372386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es-CL" sz="2000" b="1" dirty="0">
                <a:latin typeface="+mn-lt"/>
                <a:ea typeface="+mn-ea"/>
              </a:rPr>
              <a:t>Ejemplo: Si invierto MM$100 en I+D</a:t>
            </a:r>
            <a:endParaRPr lang="es-ES" altLang="es-CL" sz="2000" b="1" dirty="0">
              <a:latin typeface="+mn-lt"/>
              <a:ea typeface="+mn-ea"/>
            </a:endParaRPr>
          </a:p>
        </p:txBody>
      </p:sp>
      <p:graphicFrame>
        <p:nvGraphicFramePr>
          <p:cNvPr id="11" name="2 Tabla"/>
          <p:cNvGraphicFramePr>
            <a:graphicFrameLocks noGrp="1"/>
          </p:cNvGraphicFramePr>
          <p:nvPr>
            <p:extLst/>
          </p:nvPr>
        </p:nvGraphicFramePr>
        <p:xfrm>
          <a:off x="1672389" y="1856460"/>
          <a:ext cx="6588860" cy="2844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0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685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LEY I+D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Ingresos Operacionales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750.000.000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Costos Operacionales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- 380.000.000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Gasto en I+D Aceptado 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- 65.000.000 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Utilidad Antes de Impuesto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305.000.000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dirty="0" smtClean="0">
                          <a:effectLst/>
                        </a:rPr>
                        <a:t>Impuesto a la Renta a Pagar  (27%)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82.350.000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 smtClean="0">
                          <a:effectLst/>
                        </a:rPr>
                        <a:t>Crédito Tributario Ley 20.241</a:t>
                      </a:r>
                      <a:endParaRPr lang="es-CL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1200" u="none" strike="noStrike" kern="1200" dirty="0" smtClean="0">
                          <a:effectLst/>
                        </a:rPr>
                        <a:t>- 35.000.000</a:t>
                      </a:r>
                      <a:endParaRPr lang="es-CL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dirty="0" smtClean="0">
                          <a:effectLst/>
                        </a:rPr>
                        <a:t>Impuesto a Pagar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47.350.000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Ahorro de Impuesto por Ley I+D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52.550.000 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155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% respecto a lo invertido en I+D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 smtClean="0">
                          <a:effectLst/>
                        </a:rPr>
                        <a:t>52,55%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2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6" descr="0005.png">
            <a:extLst>
              <a:ext uri="{FF2B5EF4-FFF2-40B4-BE49-F238E27FC236}">
                <a16:creationId xmlns:a16="http://schemas.microsoft.com/office/drawing/2014/main" id="{B2142E14-8470-2B42-B6AD-E8E1E543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0"/>
            <a:ext cx="10937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chemeClr val="accent5">
                    <a:lumMod val="75000"/>
                  </a:schemeClr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chemeClr val="accent5">
                  <a:lumMod val="75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52CD00DE-5864-7D4B-9BCB-814F70B2D6C8}"/>
              </a:ext>
            </a:extLst>
          </p:cNvPr>
          <p:cNvSpPr txBox="1"/>
          <p:nvPr/>
        </p:nvSpPr>
        <p:spPr>
          <a:xfrm>
            <a:off x="5176164" y="3274032"/>
            <a:ext cx="2906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 spc="-40">
                <a:solidFill>
                  <a:prstClr val="black"/>
                </a:solidFill>
                <a:latin typeface="Calibri Light"/>
                <a:cs typeface="Aharoni" panose="02010803020104030203" pitchFamily="2" charset="-79"/>
              </a:defRPr>
            </a:lvl1pPr>
          </a:lstStyle>
          <a:p>
            <a:pPr algn="r"/>
            <a:r>
              <a:rPr lang="es-ES" sz="2000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sym typeface="Arial"/>
                <a:hlinkClick r:id="rId4"/>
              </a:rPr>
              <a:t>www.corfo.cl</a:t>
            </a:r>
            <a:endParaRPr lang="es-ES" sz="2000" b="0" dirty="0" smtClean="0">
              <a:solidFill>
                <a:schemeClr val="accent5">
                  <a:lumMod val="75000"/>
                </a:schemeClr>
              </a:solidFill>
              <a:latin typeface="Calibri" panose="020F0502020204030204"/>
              <a:sym typeface="Arial"/>
            </a:endParaRPr>
          </a:p>
          <a:p>
            <a:pPr algn="r"/>
            <a:r>
              <a:rPr lang="es-ES" sz="2000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sym typeface="Arial"/>
              </a:rPr>
              <a:t>innovacion@corfo.cl</a:t>
            </a:r>
            <a:endParaRPr lang="es-ES_tradnl" sz="2000" b="0" dirty="0">
              <a:solidFill>
                <a:schemeClr val="accent5">
                  <a:lumMod val="75000"/>
                </a:schemeClr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4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15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F19BA-961E-1E4B-B872-E0C7C0C60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45772" y="696087"/>
            <a:ext cx="4190003" cy="4190003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4C5E60BE-4806-304B-A53D-98C8930E0C72}"/>
              </a:ext>
            </a:extLst>
          </p:cNvPr>
          <p:cNvSpPr txBox="1">
            <a:spLocks/>
          </p:cNvSpPr>
          <p:nvPr/>
        </p:nvSpPr>
        <p:spPr>
          <a:xfrm>
            <a:off x="3258820" y="3901248"/>
            <a:ext cx="2794187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12683" algn="ctr">
              <a:defRPr/>
            </a:pPr>
            <a:r>
              <a:rPr lang="es-ES_tradnl" sz="1350" b="1" kern="0" spc="-5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Econ</a:t>
            </a:r>
            <a:r>
              <a:rPr lang="es-ES" sz="1350" b="1" kern="0" spc="-5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ómico</a:t>
            </a:r>
            <a:endParaRPr lang="es-ES_tradnl" sz="1350" b="1" kern="0" spc="-5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08AD77F-CAD5-644A-A839-4A30D36A22A6}"/>
              </a:ext>
            </a:extLst>
          </p:cNvPr>
          <p:cNvSpPr txBox="1">
            <a:spLocks/>
          </p:cNvSpPr>
          <p:nvPr/>
        </p:nvSpPr>
        <p:spPr>
          <a:xfrm rot="19512941">
            <a:off x="5228789" y="1610040"/>
            <a:ext cx="1242593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12683" algn="ctr">
              <a:defRPr/>
            </a:pPr>
            <a:r>
              <a:rPr lang="es-ES_tradnl" sz="1350" b="1" kern="0" spc="-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Social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E9B4DD5-2781-6140-A690-415116584988}"/>
              </a:ext>
            </a:extLst>
          </p:cNvPr>
          <p:cNvSpPr txBox="1">
            <a:spLocks/>
          </p:cNvSpPr>
          <p:nvPr/>
        </p:nvSpPr>
        <p:spPr>
          <a:xfrm rot="1905970">
            <a:off x="2614398" y="1610040"/>
            <a:ext cx="1714387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12683" algn="ctr">
              <a:defRPr/>
            </a:pPr>
            <a:r>
              <a:rPr lang="es-ES_tradnl" sz="1350" b="1" kern="0" spc="-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Ambiental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374E1716-D031-E449-8815-77D19820F839}"/>
              </a:ext>
            </a:extLst>
          </p:cNvPr>
          <p:cNvSpPr txBox="1">
            <a:spLocks/>
          </p:cNvSpPr>
          <p:nvPr/>
        </p:nvSpPr>
        <p:spPr>
          <a:xfrm>
            <a:off x="5881259" y="3321690"/>
            <a:ext cx="1838889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s-CL"/>
            </a:defPPr>
            <a:lvl1pPr marL="16910" algn="ctr">
              <a:defRPr b="1" i="0" kern="0" spc="-7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rtl val="0"/>
              </a:defRPr>
            </a:lvl1pPr>
            <a:lvl2pPr marL="455159"/>
            <a:lvl3pPr marL="910322"/>
            <a:lvl4pPr marL="1365484"/>
            <a:lvl5pPr marL="1820646"/>
            <a:lvl6pPr marL="2275807"/>
            <a:lvl7pPr marL="2730966"/>
            <a:lvl8pPr marL="3186130"/>
            <a:lvl9pPr marL="3641290"/>
          </a:lstStyle>
          <a:p>
            <a:r>
              <a:rPr lang="es-ES_tradnl" sz="2100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Innovaci</a:t>
            </a:r>
            <a:r>
              <a:rPr lang="es-ES" sz="2100" dirty="0" err="1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ón</a:t>
            </a:r>
            <a:endParaRPr lang="es-ES_tradnl" sz="21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7408532-F317-F140-A11D-A7621360D329}"/>
              </a:ext>
            </a:extLst>
          </p:cNvPr>
          <p:cNvSpPr txBox="1">
            <a:spLocks/>
          </p:cNvSpPr>
          <p:nvPr/>
        </p:nvSpPr>
        <p:spPr>
          <a:xfrm>
            <a:off x="1194953" y="3321690"/>
            <a:ext cx="2126908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12683" algn="ctr">
              <a:defRPr/>
            </a:pPr>
            <a:r>
              <a:rPr lang="es-ES" sz="2100" b="1" kern="0" spc="-5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Emprendimiento</a:t>
            </a:r>
            <a:endParaRPr lang="es-ES_tradnl" sz="2100" b="1" kern="0" spc="-5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C76196E4-AFEE-E941-A911-DA7AA719CA98}"/>
              </a:ext>
            </a:extLst>
          </p:cNvPr>
          <p:cNvSpPr txBox="1">
            <a:spLocks/>
          </p:cNvSpPr>
          <p:nvPr/>
        </p:nvSpPr>
        <p:spPr>
          <a:xfrm>
            <a:off x="2696616" y="345875"/>
            <a:ext cx="384020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12683" algn="ctr">
              <a:defRPr/>
            </a:pPr>
            <a:r>
              <a:rPr lang="es-ES" sz="2100" b="1" kern="0" spc="-5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Productividad</a:t>
            </a:r>
            <a:endParaRPr lang="es-ES_tradnl" sz="2100" b="1" kern="0" spc="-5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28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15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FC6989CE-91A9-DC46-9C7C-ABA109DCEAC9}"/>
              </a:ext>
            </a:extLst>
          </p:cNvPr>
          <p:cNvSpPr txBox="1"/>
          <p:nvPr/>
        </p:nvSpPr>
        <p:spPr>
          <a:xfrm>
            <a:off x="2449545" y="438931"/>
            <a:ext cx="4828177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s-CL" sz="2400" kern="0" spc="-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Open Sans"/>
                <a:rtl val="0"/>
              </a:rPr>
              <a:t>Gerencia Innovación Corfo</a:t>
            </a:r>
            <a:endParaRPr lang="es-CL" sz="2400" kern="0" spc="-5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cs typeface="Open Sans"/>
              <a:rtl val="0"/>
            </a:endParaRPr>
          </a:p>
          <a:p>
            <a:endParaRPr lang="es-C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CL" sz="1400" b="0" dirty="0"/>
              <a:t>Convertir a Chile en un país impulsado por la innovación, entregando herramientas y promoviendo la colaboración entre actores que permitan mejorar, sofisticar, diversificar y digitalizar la matriz productiva de manera sostenible e inclusiva.</a:t>
            </a:r>
          </a:p>
          <a:p>
            <a:endParaRPr lang="es-C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C6989CE-91A9-DC46-9C7C-ABA109DCEAC9}"/>
              </a:ext>
            </a:extLst>
          </p:cNvPr>
          <p:cNvSpPr txBox="1"/>
          <p:nvPr/>
        </p:nvSpPr>
        <p:spPr>
          <a:xfrm>
            <a:off x="2924144" y="2670783"/>
            <a:ext cx="4353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solidFill>
                  <a:schemeClr val="accent2"/>
                </a:solidFill>
              </a:rPr>
              <a:t>Innovación, Investigación y Desarrollo</a:t>
            </a:r>
            <a:endParaRPr lang="es-CL" sz="18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solidFill>
                  <a:schemeClr val="accent2"/>
                </a:solidFill>
              </a:rPr>
              <a:t>Mejorar</a:t>
            </a:r>
            <a:endParaRPr lang="es-CL" sz="18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solidFill>
                  <a:schemeClr val="accent2"/>
                </a:solidFill>
              </a:rPr>
              <a:t>Sofisticar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L" sz="1800" dirty="0" smtClean="0">
                <a:solidFill>
                  <a:schemeClr val="accent2"/>
                </a:solidFill>
              </a:rPr>
              <a:t>Diversificar</a:t>
            </a:r>
            <a:endParaRPr lang="es-CL" sz="1400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r="33097"/>
          <a:stretch/>
        </p:blipFill>
        <p:spPr>
          <a:xfrm>
            <a:off x="605754" y="-90602"/>
            <a:ext cx="184379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0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15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2">
            <a:extLst>
              <a:ext uri="{FF2B5EF4-FFF2-40B4-BE49-F238E27FC236}">
                <a16:creationId xmlns:a16="http://schemas.microsoft.com/office/drawing/2014/main" id="{A6A83E61-3DFD-8145-953D-8A36343BDBED}"/>
              </a:ext>
            </a:extLst>
          </p:cNvPr>
          <p:cNvSpPr/>
          <p:nvPr/>
        </p:nvSpPr>
        <p:spPr>
          <a:xfrm>
            <a:off x="3630854" y="1917349"/>
            <a:ext cx="4261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Ordenamos la oferta de instrumentos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Pasamos de tener más de 20 instrumentos a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Subsidio  +  Apoyo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Triple impacto</a:t>
            </a: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93967C33-C126-1649-BDA4-9DBB0FE002B8}"/>
              </a:ext>
            </a:extLst>
          </p:cNvPr>
          <p:cNvSpPr txBox="1">
            <a:spLocks/>
          </p:cNvSpPr>
          <p:nvPr/>
        </p:nvSpPr>
        <p:spPr>
          <a:xfrm>
            <a:off x="569471" y="1899286"/>
            <a:ext cx="2751488" cy="9466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1800" b="1" spc="-40">
                <a:solidFill>
                  <a:prstClr val="black"/>
                </a:solidFill>
                <a:latin typeface="Calibri Light"/>
                <a:cs typeface="Aharoni" panose="02010803020104030203" pitchFamily="2" charset="-79"/>
              </a:defRPr>
            </a:lvl1pPr>
          </a:lstStyle>
          <a:p>
            <a:pPr algn="r"/>
            <a:endParaRPr lang="es-ES_tradnl" sz="20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95CA47D2-4A48-9045-A6C2-08379ECA2A20}"/>
              </a:ext>
            </a:extLst>
          </p:cNvPr>
          <p:cNvSpPr/>
          <p:nvPr/>
        </p:nvSpPr>
        <p:spPr>
          <a:xfrm>
            <a:off x="1987144" y="290258"/>
            <a:ext cx="56578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3" algn="ctr"/>
            <a:r>
              <a:rPr lang="es-CL" sz="2400" b="1" kern="0" spc="-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Open Sans"/>
                <a:rtl val="0"/>
              </a:rPr>
              <a:t>Simplificación y Rediseño de Instrumentos</a:t>
            </a:r>
            <a:endParaRPr lang="es-CL" sz="2400" b="1" kern="0" spc="-5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cs typeface="Open Sans"/>
              <a:rtl val="0"/>
            </a:endParaRPr>
          </a:p>
        </p:txBody>
      </p:sp>
      <p:sp>
        <p:nvSpPr>
          <p:cNvPr id="17" name="Rectángulo 8">
            <a:extLst>
              <a:ext uri="{FF2B5EF4-FFF2-40B4-BE49-F238E27FC236}">
                <a16:creationId xmlns:a16="http://schemas.microsoft.com/office/drawing/2014/main" id="{45071762-D312-8D41-AC2D-1346CE5340CF}"/>
              </a:ext>
            </a:extLst>
          </p:cNvPr>
          <p:cNvSpPr/>
          <p:nvPr/>
        </p:nvSpPr>
        <p:spPr>
          <a:xfrm>
            <a:off x="3630854" y="3492891"/>
            <a:ext cx="44006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Calendario </a:t>
            </a:r>
            <a:r>
              <a:rPr lang="es-CL" sz="1400" dirty="0" smtClean="0"/>
              <a:t>anual de </a:t>
            </a:r>
            <a:r>
              <a:rPr lang="es-CL" sz="1400" dirty="0"/>
              <a:t>Convocatorias </a:t>
            </a:r>
            <a:endParaRPr lang="es-C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Lenguaje simple y cercano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Simplificación </a:t>
            </a:r>
            <a:r>
              <a:rPr lang="es-CL" sz="1400" dirty="0"/>
              <a:t>formularios </a:t>
            </a:r>
            <a:r>
              <a:rPr lang="es-CL" sz="1400" dirty="0" smtClean="0"/>
              <a:t>postulación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Simplificación requerimiento (antigüedad y ventas)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Antecedentes legales al formalizar</a:t>
            </a:r>
          </a:p>
          <a:p>
            <a:endParaRPr lang="es-CL" sz="1200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91E3263-FAB7-FA48-A403-F60DA95A5F17}"/>
              </a:ext>
            </a:extLst>
          </p:cNvPr>
          <p:cNvSpPr txBox="1"/>
          <p:nvPr/>
        </p:nvSpPr>
        <p:spPr>
          <a:xfrm>
            <a:off x="1556257" y="2176284"/>
            <a:ext cx="1655914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 spc="-40">
                <a:solidFill>
                  <a:prstClr val="black"/>
                </a:solidFill>
                <a:latin typeface="Calibri Light"/>
                <a:cs typeface="Aharoni" panose="02010803020104030203" pitchFamily="2" charset="-79"/>
              </a:defRPr>
            </a:lvl1pPr>
          </a:lstStyle>
          <a:p>
            <a:pPr algn="r"/>
            <a:r>
              <a:rPr lang="es-ES" sz="2000" dirty="0" smtClean="0">
                <a:solidFill>
                  <a:srgbClr val="FFFFFF"/>
                </a:solidFill>
                <a:sym typeface="Arial"/>
              </a:rPr>
              <a:t>Instrumentos </a:t>
            </a:r>
            <a:endParaRPr lang="es-ES_tradnl" sz="20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93967C33-C126-1649-BDA4-9DBB0FE002B8}"/>
              </a:ext>
            </a:extLst>
          </p:cNvPr>
          <p:cNvSpPr txBox="1">
            <a:spLocks/>
          </p:cNvSpPr>
          <p:nvPr/>
        </p:nvSpPr>
        <p:spPr>
          <a:xfrm>
            <a:off x="569471" y="3642607"/>
            <a:ext cx="2751488" cy="9466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1800" b="1" spc="-40">
                <a:solidFill>
                  <a:prstClr val="black"/>
                </a:solidFill>
                <a:latin typeface="Calibri Light"/>
                <a:cs typeface="Aharoni" panose="02010803020104030203" pitchFamily="2" charset="-79"/>
              </a:defRPr>
            </a:lvl1pPr>
          </a:lstStyle>
          <a:p>
            <a:pPr algn="r"/>
            <a:endParaRPr lang="es-ES_tradnl" sz="20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1E3263-FAB7-FA48-A403-F60DA95A5F17}"/>
              </a:ext>
            </a:extLst>
          </p:cNvPr>
          <p:cNvSpPr txBox="1"/>
          <p:nvPr/>
        </p:nvSpPr>
        <p:spPr>
          <a:xfrm>
            <a:off x="1457881" y="3862772"/>
            <a:ext cx="1538190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 spc="-40">
                <a:solidFill>
                  <a:prstClr val="black"/>
                </a:solidFill>
                <a:latin typeface="Calibri Light"/>
                <a:cs typeface="Aharoni" panose="02010803020104030203" pitchFamily="2" charset="-79"/>
              </a:defRPr>
            </a:lvl1pPr>
          </a:lstStyle>
          <a:p>
            <a:pPr algn="r"/>
            <a:r>
              <a:rPr lang="es-ES" sz="2000" dirty="0" smtClean="0">
                <a:solidFill>
                  <a:srgbClr val="FFFFFF"/>
                </a:solidFill>
                <a:sym typeface="Arial"/>
              </a:rPr>
              <a:t>Procesos</a:t>
            </a:r>
            <a:endParaRPr lang="es-ES_tradnl" sz="20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AutoShape 2" descr="Resultado de imagen para simple"/>
          <p:cNvSpPr>
            <a:spLocks noChangeAspect="1" noChangeArrowheads="1"/>
          </p:cNvSpPr>
          <p:nvPr/>
        </p:nvSpPr>
        <p:spPr bwMode="auto">
          <a:xfrm>
            <a:off x="710826" y="38627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simple-maze-3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2" y="3734990"/>
            <a:ext cx="940615" cy="7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03" y="2043674"/>
            <a:ext cx="943272" cy="672606"/>
          </a:xfrm>
          <a:prstGeom prst="rect">
            <a:avLst/>
          </a:prstGeom>
        </p:spPr>
      </p:pic>
      <p:sp>
        <p:nvSpPr>
          <p:cNvPr id="18" name="Rectángulo 2">
            <a:extLst>
              <a:ext uri="{FF2B5EF4-FFF2-40B4-BE49-F238E27FC236}">
                <a16:creationId xmlns:a16="http://schemas.microsoft.com/office/drawing/2014/main" id="{A6A83E61-3DFD-8145-953D-8A36343BDBED}"/>
              </a:ext>
            </a:extLst>
          </p:cNvPr>
          <p:cNvSpPr/>
          <p:nvPr/>
        </p:nvSpPr>
        <p:spPr>
          <a:xfrm>
            <a:off x="569471" y="860503"/>
            <a:ext cx="7170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/>
              <a:t>Participación: Equipo Gerencia Innovación / Beneficiarios / Instituciones Públicas  / Asociaciones Gremiales / Benchmarking Internacional </a:t>
            </a:r>
          </a:p>
        </p:txBody>
      </p:sp>
    </p:spTree>
    <p:extLst>
      <p:ext uri="{BB962C8B-B14F-4D97-AF65-F5344CB8AC3E}">
        <p14:creationId xmlns:p14="http://schemas.microsoft.com/office/powerpoint/2010/main" val="16348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490116" y="3835212"/>
            <a:ext cx="8139534" cy="905804"/>
            <a:chOff x="653488" y="5113616"/>
            <a:chExt cx="10852712" cy="1207738"/>
          </a:xfrm>
        </p:grpSpPr>
        <p:grpSp>
          <p:nvGrpSpPr>
            <p:cNvPr id="3" name="Grupo 2"/>
            <p:cNvGrpSpPr/>
            <p:nvPr/>
          </p:nvGrpSpPr>
          <p:grpSpPr>
            <a:xfrm>
              <a:off x="653488" y="5113616"/>
              <a:ext cx="10852712" cy="649686"/>
              <a:chOff x="1763816" y="4492995"/>
              <a:chExt cx="8843210" cy="529391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57431F11-75C8-498F-9D95-2A81687F13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11" t="77368" r="13355" b="14912"/>
              <a:stretch/>
            </p:blipFill>
            <p:spPr>
              <a:xfrm>
                <a:off x="1763816" y="4492996"/>
                <a:ext cx="8843210" cy="529390"/>
              </a:xfrm>
              <a:prstGeom prst="rect">
                <a:avLst/>
              </a:prstGeom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2226189" y="4492995"/>
                <a:ext cx="1876927" cy="244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1013"/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2845955" y="5701528"/>
              <a:ext cx="30201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/>
                <a:t>+ Sustentable</a:t>
              </a:r>
            </a:p>
            <a:p>
              <a:r>
                <a:rPr lang="es-MX" sz="1200" dirty="0">
                  <a:latin typeface="+mj-lt"/>
                </a:rPr>
                <a:t>Triple impacto / Innova Social</a:t>
              </a:r>
              <a:endParaRPr lang="es-419" sz="1200" dirty="0">
                <a:latin typeface="+mj-lt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7098959" y="5705801"/>
              <a:ext cx="207164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/>
                <a:t>+ Inclusión</a:t>
              </a:r>
            </a:p>
            <a:p>
              <a:r>
                <a:rPr lang="es-MX" sz="1200" dirty="0">
                  <a:latin typeface="+mj-lt"/>
                </a:rPr>
                <a:t>Género / Territorio</a:t>
              </a:r>
              <a:endParaRPr lang="es-419" sz="1200" dirty="0">
                <a:latin typeface="+mj-lt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002237" y="852454"/>
            <a:ext cx="7059181" cy="3312589"/>
            <a:chOff x="1269641" y="1136606"/>
            <a:chExt cx="9412241" cy="4416785"/>
          </a:xfrm>
        </p:grpSpPr>
        <p:sp>
          <p:nvSpPr>
            <p:cNvPr id="14" name="Forma libre 13"/>
            <p:cNvSpPr/>
            <p:nvPr/>
          </p:nvSpPr>
          <p:spPr>
            <a:xfrm rot="20157327">
              <a:off x="1729093" y="3049989"/>
              <a:ext cx="3297064" cy="971911"/>
            </a:xfrm>
            <a:custGeom>
              <a:avLst/>
              <a:gdLst>
                <a:gd name="connsiteX0" fmla="*/ 0 w 2501900"/>
                <a:gd name="connsiteY0" fmla="*/ 920398 h 1157334"/>
                <a:gd name="connsiteX1" fmla="*/ 241300 w 2501900"/>
                <a:gd name="connsiteY1" fmla="*/ 1091848 h 1157334"/>
                <a:gd name="connsiteX2" fmla="*/ 393700 w 2501900"/>
                <a:gd name="connsiteY2" fmla="*/ 1148998 h 1157334"/>
                <a:gd name="connsiteX3" fmla="*/ 628650 w 2501900"/>
                <a:gd name="connsiteY3" fmla="*/ 1136298 h 1157334"/>
                <a:gd name="connsiteX4" fmla="*/ 889000 w 2501900"/>
                <a:gd name="connsiteY4" fmla="*/ 958498 h 1157334"/>
                <a:gd name="connsiteX5" fmla="*/ 1638300 w 2501900"/>
                <a:gd name="connsiteY5" fmla="*/ 215548 h 1157334"/>
                <a:gd name="connsiteX6" fmla="*/ 1936750 w 2501900"/>
                <a:gd name="connsiteY6" fmla="*/ 25048 h 1157334"/>
                <a:gd name="connsiteX7" fmla="*/ 2235200 w 2501900"/>
                <a:gd name="connsiteY7" fmla="*/ 18698 h 1157334"/>
                <a:gd name="connsiteX8" fmla="*/ 2501900 w 2501900"/>
                <a:gd name="connsiteY8" fmla="*/ 177448 h 1157334"/>
                <a:gd name="connsiteX0" fmla="*/ 0 w 2586135"/>
                <a:gd name="connsiteY0" fmla="*/ 922093 h 1159029"/>
                <a:gd name="connsiteX1" fmla="*/ 241300 w 2586135"/>
                <a:gd name="connsiteY1" fmla="*/ 1093543 h 1159029"/>
                <a:gd name="connsiteX2" fmla="*/ 393700 w 2586135"/>
                <a:gd name="connsiteY2" fmla="*/ 1150693 h 1159029"/>
                <a:gd name="connsiteX3" fmla="*/ 628650 w 2586135"/>
                <a:gd name="connsiteY3" fmla="*/ 1137993 h 1159029"/>
                <a:gd name="connsiteX4" fmla="*/ 889000 w 2586135"/>
                <a:gd name="connsiteY4" fmla="*/ 960193 h 1159029"/>
                <a:gd name="connsiteX5" fmla="*/ 1638300 w 2586135"/>
                <a:gd name="connsiteY5" fmla="*/ 217243 h 1159029"/>
                <a:gd name="connsiteX6" fmla="*/ 1936750 w 2586135"/>
                <a:gd name="connsiteY6" fmla="*/ 26743 h 1159029"/>
                <a:gd name="connsiteX7" fmla="*/ 2235200 w 2586135"/>
                <a:gd name="connsiteY7" fmla="*/ 20393 h 1159029"/>
                <a:gd name="connsiteX8" fmla="*/ 2586135 w 2586135"/>
                <a:gd name="connsiteY8" fmla="*/ 204800 h 1159029"/>
                <a:gd name="connsiteX0" fmla="*/ 0 w 2586135"/>
                <a:gd name="connsiteY0" fmla="*/ 945806 h 1182742"/>
                <a:gd name="connsiteX1" fmla="*/ 241300 w 2586135"/>
                <a:gd name="connsiteY1" fmla="*/ 1117256 h 1182742"/>
                <a:gd name="connsiteX2" fmla="*/ 393700 w 2586135"/>
                <a:gd name="connsiteY2" fmla="*/ 1174406 h 1182742"/>
                <a:gd name="connsiteX3" fmla="*/ 628650 w 2586135"/>
                <a:gd name="connsiteY3" fmla="*/ 1161706 h 1182742"/>
                <a:gd name="connsiteX4" fmla="*/ 889000 w 2586135"/>
                <a:gd name="connsiteY4" fmla="*/ 983906 h 1182742"/>
                <a:gd name="connsiteX5" fmla="*/ 1638300 w 2586135"/>
                <a:gd name="connsiteY5" fmla="*/ 240956 h 1182742"/>
                <a:gd name="connsiteX6" fmla="*/ 1936750 w 2586135"/>
                <a:gd name="connsiteY6" fmla="*/ 50456 h 1182742"/>
                <a:gd name="connsiteX7" fmla="*/ 2254639 w 2586135"/>
                <a:gd name="connsiteY7" fmla="*/ 12035 h 1182742"/>
                <a:gd name="connsiteX8" fmla="*/ 2586135 w 2586135"/>
                <a:gd name="connsiteY8" fmla="*/ 228513 h 1182742"/>
                <a:gd name="connsiteX0" fmla="*/ 0 w 2586135"/>
                <a:gd name="connsiteY0" fmla="*/ 930716 h 1167652"/>
                <a:gd name="connsiteX1" fmla="*/ 241300 w 2586135"/>
                <a:gd name="connsiteY1" fmla="*/ 1102166 h 1167652"/>
                <a:gd name="connsiteX2" fmla="*/ 393700 w 2586135"/>
                <a:gd name="connsiteY2" fmla="*/ 1159316 h 1167652"/>
                <a:gd name="connsiteX3" fmla="*/ 628650 w 2586135"/>
                <a:gd name="connsiteY3" fmla="*/ 1146616 h 1167652"/>
                <a:gd name="connsiteX4" fmla="*/ 889000 w 2586135"/>
                <a:gd name="connsiteY4" fmla="*/ 968816 h 1167652"/>
                <a:gd name="connsiteX5" fmla="*/ 1638300 w 2586135"/>
                <a:gd name="connsiteY5" fmla="*/ 225866 h 1167652"/>
                <a:gd name="connsiteX6" fmla="*/ 1936750 w 2586135"/>
                <a:gd name="connsiteY6" fmla="*/ 35366 h 1167652"/>
                <a:gd name="connsiteX7" fmla="*/ 2254639 w 2586135"/>
                <a:gd name="connsiteY7" fmla="*/ 16188 h 1167652"/>
                <a:gd name="connsiteX8" fmla="*/ 2586135 w 2586135"/>
                <a:gd name="connsiteY8" fmla="*/ 213423 h 1167652"/>
                <a:gd name="connsiteX0" fmla="*/ 0 w 2586135"/>
                <a:gd name="connsiteY0" fmla="*/ 930716 h 1167652"/>
                <a:gd name="connsiteX1" fmla="*/ 241300 w 2586135"/>
                <a:gd name="connsiteY1" fmla="*/ 1102166 h 1167652"/>
                <a:gd name="connsiteX2" fmla="*/ 393700 w 2586135"/>
                <a:gd name="connsiteY2" fmla="*/ 1159316 h 1167652"/>
                <a:gd name="connsiteX3" fmla="*/ 628650 w 2586135"/>
                <a:gd name="connsiteY3" fmla="*/ 1146616 h 1167652"/>
                <a:gd name="connsiteX4" fmla="*/ 889000 w 2586135"/>
                <a:gd name="connsiteY4" fmla="*/ 968816 h 1167652"/>
                <a:gd name="connsiteX5" fmla="*/ 1638300 w 2586135"/>
                <a:gd name="connsiteY5" fmla="*/ 225866 h 1167652"/>
                <a:gd name="connsiteX6" fmla="*/ 1936750 w 2586135"/>
                <a:gd name="connsiteY6" fmla="*/ 35366 h 1167652"/>
                <a:gd name="connsiteX7" fmla="*/ 2248159 w 2586135"/>
                <a:gd name="connsiteY7" fmla="*/ 16188 h 1167652"/>
                <a:gd name="connsiteX8" fmla="*/ 2586135 w 2586135"/>
                <a:gd name="connsiteY8" fmla="*/ 213423 h 1167652"/>
                <a:gd name="connsiteX0" fmla="*/ 0 w 2586135"/>
                <a:gd name="connsiteY0" fmla="*/ 936516 h 1173452"/>
                <a:gd name="connsiteX1" fmla="*/ 241300 w 2586135"/>
                <a:gd name="connsiteY1" fmla="*/ 1107966 h 1173452"/>
                <a:gd name="connsiteX2" fmla="*/ 393700 w 2586135"/>
                <a:gd name="connsiteY2" fmla="*/ 1165116 h 1173452"/>
                <a:gd name="connsiteX3" fmla="*/ 628650 w 2586135"/>
                <a:gd name="connsiteY3" fmla="*/ 1152416 h 1173452"/>
                <a:gd name="connsiteX4" fmla="*/ 889000 w 2586135"/>
                <a:gd name="connsiteY4" fmla="*/ 974616 h 1173452"/>
                <a:gd name="connsiteX5" fmla="*/ 1638300 w 2586135"/>
                <a:gd name="connsiteY5" fmla="*/ 231666 h 1173452"/>
                <a:gd name="connsiteX6" fmla="*/ 1936750 w 2586135"/>
                <a:gd name="connsiteY6" fmla="*/ 28337 h 1173452"/>
                <a:gd name="connsiteX7" fmla="*/ 2248159 w 2586135"/>
                <a:gd name="connsiteY7" fmla="*/ 21988 h 1173452"/>
                <a:gd name="connsiteX8" fmla="*/ 2586135 w 2586135"/>
                <a:gd name="connsiteY8" fmla="*/ 219223 h 1173452"/>
                <a:gd name="connsiteX0" fmla="*/ 0 w 2586135"/>
                <a:gd name="connsiteY0" fmla="*/ 936516 h 1173452"/>
                <a:gd name="connsiteX1" fmla="*/ 241300 w 2586135"/>
                <a:gd name="connsiteY1" fmla="*/ 1107966 h 1173452"/>
                <a:gd name="connsiteX2" fmla="*/ 393700 w 2586135"/>
                <a:gd name="connsiteY2" fmla="*/ 1165116 h 1173452"/>
                <a:gd name="connsiteX3" fmla="*/ 628650 w 2586135"/>
                <a:gd name="connsiteY3" fmla="*/ 1152416 h 1173452"/>
                <a:gd name="connsiteX4" fmla="*/ 889000 w 2586135"/>
                <a:gd name="connsiteY4" fmla="*/ 974616 h 1173452"/>
                <a:gd name="connsiteX5" fmla="*/ 1638300 w 2586135"/>
                <a:gd name="connsiteY5" fmla="*/ 231666 h 1173452"/>
                <a:gd name="connsiteX6" fmla="*/ 1936750 w 2586135"/>
                <a:gd name="connsiteY6" fmla="*/ 28337 h 1173452"/>
                <a:gd name="connsiteX7" fmla="*/ 2261119 w 2586135"/>
                <a:gd name="connsiteY7" fmla="*/ 21988 h 1173452"/>
                <a:gd name="connsiteX8" fmla="*/ 2586135 w 2586135"/>
                <a:gd name="connsiteY8" fmla="*/ 219223 h 1173452"/>
                <a:gd name="connsiteX0" fmla="*/ 0 w 2586135"/>
                <a:gd name="connsiteY0" fmla="*/ 945056 h 1181992"/>
                <a:gd name="connsiteX1" fmla="*/ 241300 w 2586135"/>
                <a:gd name="connsiteY1" fmla="*/ 1116506 h 1181992"/>
                <a:gd name="connsiteX2" fmla="*/ 393700 w 2586135"/>
                <a:gd name="connsiteY2" fmla="*/ 1173656 h 1181992"/>
                <a:gd name="connsiteX3" fmla="*/ 628650 w 2586135"/>
                <a:gd name="connsiteY3" fmla="*/ 1160956 h 1181992"/>
                <a:gd name="connsiteX4" fmla="*/ 889000 w 2586135"/>
                <a:gd name="connsiteY4" fmla="*/ 983156 h 1181992"/>
                <a:gd name="connsiteX5" fmla="*/ 1638300 w 2586135"/>
                <a:gd name="connsiteY5" fmla="*/ 240206 h 1181992"/>
                <a:gd name="connsiteX6" fmla="*/ 1936750 w 2586135"/>
                <a:gd name="connsiteY6" fmla="*/ 36877 h 1181992"/>
                <a:gd name="connsiteX7" fmla="*/ 2267598 w 2586135"/>
                <a:gd name="connsiteY7" fmla="*/ 17700 h 1181992"/>
                <a:gd name="connsiteX8" fmla="*/ 2586135 w 2586135"/>
                <a:gd name="connsiteY8" fmla="*/ 227763 h 1181992"/>
                <a:gd name="connsiteX0" fmla="*/ 0 w 2586135"/>
                <a:gd name="connsiteY0" fmla="*/ 940619 h 1177555"/>
                <a:gd name="connsiteX1" fmla="*/ 241300 w 2586135"/>
                <a:gd name="connsiteY1" fmla="*/ 1112069 h 1177555"/>
                <a:gd name="connsiteX2" fmla="*/ 393700 w 2586135"/>
                <a:gd name="connsiteY2" fmla="*/ 1169219 h 1177555"/>
                <a:gd name="connsiteX3" fmla="*/ 628650 w 2586135"/>
                <a:gd name="connsiteY3" fmla="*/ 1156519 h 1177555"/>
                <a:gd name="connsiteX4" fmla="*/ 889000 w 2586135"/>
                <a:gd name="connsiteY4" fmla="*/ 978719 h 1177555"/>
                <a:gd name="connsiteX5" fmla="*/ 1638300 w 2586135"/>
                <a:gd name="connsiteY5" fmla="*/ 235769 h 1177555"/>
                <a:gd name="connsiteX6" fmla="*/ 1936750 w 2586135"/>
                <a:gd name="connsiteY6" fmla="*/ 32440 h 1177555"/>
                <a:gd name="connsiteX7" fmla="*/ 2267598 w 2586135"/>
                <a:gd name="connsiteY7" fmla="*/ 19677 h 1177555"/>
                <a:gd name="connsiteX8" fmla="*/ 2586135 w 2586135"/>
                <a:gd name="connsiteY8" fmla="*/ 223326 h 1177555"/>
                <a:gd name="connsiteX0" fmla="*/ 0 w 2592615"/>
                <a:gd name="connsiteY0" fmla="*/ 936612 h 1173548"/>
                <a:gd name="connsiteX1" fmla="*/ 241300 w 2592615"/>
                <a:gd name="connsiteY1" fmla="*/ 1108062 h 1173548"/>
                <a:gd name="connsiteX2" fmla="*/ 393700 w 2592615"/>
                <a:gd name="connsiteY2" fmla="*/ 1165212 h 1173548"/>
                <a:gd name="connsiteX3" fmla="*/ 628650 w 2592615"/>
                <a:gd name="connsiteY3" fmla="*/ 1152512 h 1173548"/>
                <a:gd name="connsiteX4" fmla="*/ 889000 w 2592615"/>
                <a:gd name="connsiteY4" fmla="*/ 974712 h 1173548"/>
                <a:gd name="connsiteX5" fmla="*/ 1638300 w 2592615"/>
                <a:gd name="connsiteY5" fmla="*/ 231762 h 1173548"/>
                <a:gd name="connsiteX6" fmla="*/ 1936750 w 2592615"/>
                <a:gd name="connsiteY6" fmla="*/ 28433 h 1173548"/>
                <a:gd name="connsiteX7" fmla="*/ 2267598 w 2592615"/>
                <a:gd name="connsiteY7" fmla="*/ 15670 h 1173548"/>
                <a:gd name="connsiteX8" fmla="*/ 2592615 w 2592615"/>
                <a:gd name="connsiteY8" fmla="*/ 161592 h 1173548"/>
                <a:gd name="connsiteX0" fmla="*/ 0 w 2592615"/>
                <a:gd name="connsiteY0" fmla="*/ 950496 h 1187432"/>
                <a:gd name="connsiteX1" fmla="*/ 241300 w 2592615"/>
                <a:gd name="connsiteY1" fmla="*/ 1121946 h 1187432"/>
                <a:gd name="connsiteX2" fmla="*/ 393700 w 2592615"/>
                <a:gd name="connsiteY2" fmla="*/ 1179096 h 1187432"/>
                <a:gd name="connsiteX3" fmla="*/ 628650 w 2592615"/>
                <a:gd name="connsiteY3" fmla="*/ 1166396 h 1187432"/>
                <a:gd name="connsiteX4" fmla="*/ 889000 w 2592615"/>
                <a:gd name="connsiteY4" fmla="*/ 988596 h 1187432"/>
                <a:gd name="connsiteX5" fmla="*/ 1638300 w 2592615"/>
                <a:gd name="connsiteY5" fmla="*/ 245646 h 1187432"/>
                <a:gd name="connsiteX6" fmla="*/ 1936750 w 2592615"/>
                <a:gd name="connsiteY6" fmla="*/ 42317 h 1187432"/>
                <a:gd name="connsiteX7" fmla="*/ 2267599 w 2592615"/>
                <a:gd name="connsiteY7" fmla="*/ 10311 h 1187432"/>
                <a:gd name="connsiteX8" fmla="*/ 2592615 w 2592615"/>
                <a:gd name="connsiteY8" fmla="*/ 175476 h 1187432"/>
                <a:gd name="connsiteX0" fmla="*/ 0 w 2592615"/>
                <a:gd name="connsiteY0" fmla="*/ 961644 h 1198580"/>
                <a:gd name="connsiteX1" fmla="*/ 241300 w 2592615"/>
                <a:gd name="connsiteY1" fmla="*/ 1133094 h 1198580"/>
                <a:gd name="connsiteX2" fmla="*/ 393700 w 2592615"/>
                <a:gd name="connsiteY2" fmla="*/ 1190244 h 1198580"/>
                <a:gd name="connsiteX3" fmla="*/ 628650 w 2592615"/>
                <a:gd name="connsiteY3" fmla="*/ 1177544 h 1198580"/>
                <a:gd name="connsiteX4" fmla="*/ 889000 w 2592615"/>
                <a:gd name="connsiteY4" fmla="*/ 999744 h 1198580"/>
                <a:gd name="connsiteX5" fmla="*/ 1638300 w 2592615"/>
                <a:gd name="connsiteY5" fmla="*/ 256794 h 1198580"/>
                <a:gd name="connsiteX6" fmla="*/ 1871955 w 2592615"/>
                <a:gd name="connsiteY6" fmla="*/ 27809 h 1198580"/>
                <a:gd name="connsiteX7" fmla="*/ 2267599 w 2592615"/>
                <a:gd name="connsiteY7" fmla="*/ 21459 h 1198580"/>
                <a:gd name="connsiteX8" fmla="*/ 2592615 w 2592615"/>
                <a:gd name="connsiteY8" fmla="*/ 186624 h 1198580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89000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50123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50123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0833"/>
                <a:gd name="connsiteX1" fmla="*/ 241300 w 2592615"/>
                <a:gd name="connsiteY1" fmla="*/ 1133497 h 1190833"/>
                <a:gd name="connsiteX2" fmla="*/ 393700 w 2592615"/>
                <a:gd name="connsiteY2" fmla="*/ 1190647 h 1190833"/>
                <a:gd name="connsiteX3" fmla="*/ 570334 w 2592615"/>
                <a:gd name="connsiteY3" fmla="*/ 1145876 h 1190833"/>
                <a:gd name="connsiteX4" fmla="*/ 850123 w 2592615"/>
                <a:gd name="connsiteY4" fmla="*/ 1000147 h 1190833"/>
                <a:gd name="connsiteX5" fmla="*/ 1567025 w 2592615"/>
                <a:gd name="connsiteY5" fmla="*/ 263611 h 1190833"/>
                <a:gd name="connsiteX6" fmla="*/ 1871955 w 2592615"/>
                <a:gd name="connsiteY6" fmla="*/ 28212 h 1190833"/>
                <a:gd name="connsiteX7" fmla="*/ 2267599 w 2592615"/>
                <a:gd name="connsiteY7" fmla="*/ 21862 h 1190833"/>
                <a:gd name="connsiteX8" fmla="*/ 2592615 w 2592615"/>
                <a:gd name="connsiteY8" fmla="*/ 187027 h 1190833"/>
                <a:gd name="connsiteX0" fmla="*/ 0 w 2592615"/>
                <a:gd name="connsiteY0" fmla="*/ 962047 h 1153477"/>
                <a:gd name="connsiteX1" fmla="*/ 241300 w 2592615"/>
                <a:gd name="connsiteY1" fmla="*/ 1133497 h 1153477"/>
                <a:gd name="connsiteX2" fmla="*/ 400180 w 2592615"/>
                <a:gd name="connsiteY2" fmla="*/ 1132920 h 1153477"/>
                <a:gd name="connsiteX3" fmla="*/ 570334 w 2592615"/>
                <a:gd name="connsiteY3" fmla="*/ 1145876 h 1153477"/>
                <a:gd name="connsiteX4" fmla="*/ 850123 w 2592615"/>
                <a:gd name="connsiteY4" fmla="*/ 1000147 h 1153477"/>
                <a:gd name="connsiteX5" fmla="*/ 1567025 w 2592615"/>
                <a:gd name="connsiteY5" fmla="*/ 263611 h 1153477"/>
                <a:gd name="connsiteX6" fmla="*/ 1871955 w 2592615"/>
                <a:gd name="connsiteY6" fmla="*/ 28212 h 1153477"/>
                <a:gd name="connsiteX7" fmla="*/ 2267599 w 2592615"/>
                <a:gd name="connsiteY7" fmla="*/ 21862 h 1153477"/>
                <a:gd name="connsiteX8" fmla="*/ 2592615 w 2592615"/>
                <a:gd name="connsiteY8" fmla="*/ 187027 h 1153477"/>
                <a:gd name="connsiteX0" fmla="*/ 0 w 2592615"/>
                <a:gd name="connsiteY0" fmla="*/ 962047 h 1155460"/>
                <a:gd name="connsiteX1" fmla="*/ 254259 w 2592615"/>
                <a:gd name="connsiteY1" fmla="*/ 1062942 h 1155460"/>
                <a:gd name="connsiteX2" fmla="*/ 400180 w 2592615"/>
                <a:gd name="connsiteY2" fmla="*/ 1132920 h 1155460"/>
                <a:gd name="connsiteX3" fmla="*/ 570334 w 2592615"/>
                <a:gd name="connsiteY3" fmla="*/ 1145876 h 1155460"/>
                <a:gd name="connsiteX4" fmla="*/ 850123 w 2592615"/>
                <a:gd name="connsiteY4" fmla="*/ 1000147 h 1155460"/>
                <a:gd name="connsiteX5" fmla="*/ 1567025 w 2592615"/>
                <a:gd name="connsiteY5" fmla="*/ 263611 h 1155460"/>
                <a:gd name="connsiteX6" fmla="*/ 1871955 w 2592615"/>
                <a:gd name="connsiteY6" fmla="*/ 28212 h 1155460"/>
                <a:gd name="connsiteX7" fmla="*/ 2267599 w 2592615"/>
                <a:gd name="connsiteY7" fmla="*/ 21862 h 1155460"/>
                <a:gd name="connsiteX8" fmla="*/ 2592615 w 2592615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37936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87221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38947"/>
                <a:gd name="connsiteX1" fmla="*/ 221861 w 2560217"/>
                <a:gd name="connsiteY1" fmla="*/ 1062942 h 1138947"/>
                <a:gd name="connsiteX2" fmla="*/ 387221 w 2560217"/>
                <a:gd name="connsiteY2" fmla="*/ 1132920 h 1138947"/>
                <a:gd name="connsiteX3" fmla="*/ 589773 w 2560217"/>
                <a:gd name="connsiteY3" fmla="*/ 1120220 h 1138947"/>
                <a:gd name="connsiteX4" fmla="*/ 817725 w 2560217"/>
                <a:gd name="connsiteY4" fmla="*/ 1000147 h 1138947"/>
                <a:gd name="connsiteX5" fmla="*/ 1534627 w 2560217"/>
                <a:gd name="connsiteY5" fmla="*/ 263611 h 1138947"/>
                <a:gd name="connsiteX6" fmla="*/ 1839557 w 2560217"/>
                <a:gd name="connsiteY6" fmla="*/ 28212 h 1138947"/>
                <a:gd name="connsiteX7" fmla="*/ 2235201 w 2560217"/>
                <a:gd name="connsiteY7" fmla="*/ 21862 h 1138947"/>
                <a:gd name="connsiteX8" fmla="*/ 2560217 w 2560217"/>
                <a:gd name="connsiteY8" fmla="*/ 187027 h 1138947"/>
                <a:gd name="connsiteX0" fmla="*/ 0 w 2560217"/>
                <a:gd name="connsiteY0" fmla="*/ 923562 h 1138070"/>
                <a:gd name="connsiteX1" fmla="*/ 221861 w 2560217"/>
                <a:gd name="connsiteY1" fmla="*/ 1062942 h 1138070"/>
                <a:gd name="connsiteX2" fmla="*/ 387221 w 2560217"/>
                <a:gd name="connsiteY2" fmla="*/ 1132920 h 1138070"/>
                <a:gd name="connsiteX3" fmla="*/ 589773 w 2560217"/>
                <a:gd name="connsiteY3" fmla="*/ 1120220 h 1138070"/>
                <a:gd name="connsiteX4" fmla="*/ 817725 w 2560217"/>
                <a:gd name="connsiteY4" fmla="*/ 1000147 h 1138070"/>
                <a:gd name="connsiteX5" fmla="*/ 1534627 w 2560217"/>
                <a:gd name="connsiteY5" fmla="*/ 263611 h 1138070"/>
                <a:gd name="connsiteX6" fmla="*/ 1839557 w 2560217"/>
                <a:gd name="connsiteY6" fmla="*/ 28212 h 1138070"/>
                <a:gd name="connsiteX7" fmla="*/ 2235201 w 2560217"/>
                <a:gd name="connsiteY7" fmla="*/ 21862 h 1138070"/>
                <a:gd name="connsiteX8" fmla="*/ 2560217 w 2560217"/>
                <a:gd name="connsiteY8" fmla="*/ 187027 h 1138070"/>
                <a:gd name="connsiteX0" fmla="*/ 0 w 2560217"/>
                <a:gd name="connsiteY0" fmla="*/ 923562 h 1143017"/>
                <a:gd name="connsiteX1" fmla="*/ 221861 w 2560217"/>
                <a:gd name="connsiteY1" fmla="*/ 1062942 h 1143017"/>
                <a:gd name="connsiteX2" fmla="*/ 387221 w 2560217"/>
                <a:gd name="connsiteY2" fmla="*/ 1132920 h 1143017"/>
                <a:gd name="connsiteX3" fmla="*/ 589773 w 2560217"/>
                <a:gd name="connsiteY3" fmla="*/ 1120220 h 1143017"/>
                <a:gd name="connsiteX4" fmla="*/ 811012 w 2560217"/>
                <a:gd name="connsiteY4" fmla="*/ 927054 h 1143017"/>
                <a:gd name="connsiteX5" fmla="*/ 1534627 w 2560217"/>
                <a:gd name="connsiteY5" fmla="*/ 263611 h 1143017"/>
                <a:gd name="connsiteX6" fmla="*/ 1839557 w 2560217"/>
                <a:gd name="connsiteY6" fmla="*/ 28212 h 1143017"/>
                <a:gd name="connsiteX7" fmla="*/ 2235201 w 2560217"/>
                <a:gd name="connsiteY7" fmla="*/ 21862 h 1143017"/>
                <a:gd name="connsiteX8" fmla="*/ 2560217 w 2560217"/>
                <a:gd name="connsiteY8" fmla="*/ 187027 h 1143017"/>
                <a:gd name="connsiteX0" fmla="*/ 0 w 2560217"/>
                <a:gd name="connsiteY0" fmla="*/ 923562 h 1142004"/>
                <a:gd name="connsiteX1" fmla="*/ 221861 w 2560217"/>
                <a:gd name="connsiteY1" fmla="*/ 1062942 h 1142004"/>
                <a:gd name="connsiteX2" fmla="*/ 387221 w 2560217"/>
                <a:gd name="connsiteY2" fmla="*/ 1132920 h 1142004"/>
                <a:gd name="connsiteX3" fmla="*/ 589773 w 2560217"/>
                <a:gd name="connsiteY3" fmla="*/ 1120220 h 1142004"/>
                <a:gd name="connsiteX4" fmla="*/ 817725 w 2560217"/>
                <a:gd name="connsiteY4" fmla="*/ 943666 h 1142004"/>
                <a:gd name="connsiteX5" fmla="*/ 1534627 w 2560217"/>
                <a:gd name="connsiteY5" fmla="*/ 263611 h 1142004"/>
                <a:gd name="connsiteX6" fmla="*/ 1839557 w 2560217"/>
                <a:gd name="connsiteY6" fmla="*/ 28212 h 1142004"/>
                <a:gd name="connsiteX7" fmla="*/ 2235201 w 2560217"/>
                <a:gd name="connsiteY7" fmla="*/ 21862 h 1142004"/>
                <a:gd name="connsiteX8" fmla="*/ 2560217 w 2560217"/>
                <a:gd name="connsiteY8" fmla="*/ 187027 h 1142004"/>
                <a:gd name="connsiteX0" fmla="*/ 0 w 2560217"/>
                <a:gd name="connsiteY0" fmla="*/ 923562 h 1134950"/>
                <a:gd name="connsiteX1" fmla="*/ 221861 w 2560217"/>
                <a:gd name="connsiteY1" fmla="*/ 1062942 h 1134950"/>
                <a:gd name="connsiteX2" fmla="*/ 387221 w 2560217"/>
                <a:gd name="connsiteY2" fmla="*/ 1132920 h 1134950"/>
                <a:gd name="connsiteX3" fmla="*/ 586416 w 2560217"/>
                <a:gd name="connsiteY3" fmla="*/ 1100285 h 1134950"/>
                <a:gd name="connsiteX4" fmla="*/ 817725 w 2560217"/>
                <a:gd name="connsiteY4" fmla="*/ 943666 h 1134950"/>
                <a:gd name="connsiteX5" fmla="*/ 1534627 w 2560217"/>
                <a:gd name="connsiteY5" fmla="*/ 263611 h 1134950"/>
                <a:gd name="connsiteX6" fmla="*/ 1839557 w 2560217"/>
                <a:gd name="connsiteY6" fmla="*/ 28212 h 1134950"/>
                <a:gd name="connsiteX7" fmla="*/ 2235201 w 2560217"/>
                <a:gd name="connsiteY7" fmla="*/ 21862 h 1134950"/>
                <a:gd name="connsiteX8" fmla="*/ 2560217 w 2560217"/>
                <a:gd name="connsiteY8" fmla="*/ 187027 h 1134950"/>
                <a:gd name="connsiteX0" fmla="*/ 0 w 2560217"/>
                <a:gd name="connsiteY0" fmla="*/ 923562 h 1110893"/>
                <a:gd name="connsiteX1" fmla="*/ 221861 w 2560217"/>
                <a:gd name="connsiteY1" fmla="*/ 1062942 h 1110893"/>
                <a:gd name="connsiteX2" fmla="*/ 424140 w 2560217"/>
                <a:gd name="connsiteY2" fmla="*/ 1093051 h 1110893"/>
                <a:gd name="connsiteX3" fmla="*/ 586416 w 2560217"/>
                <a:gd name="connsiteY3" fmla="*/ 1100285 h 1110893"/>
                <a:gd name="connsiteX4" fmla="*/ 817725 w 2560217"/>
                <a:gd name="connsiteY4" fmla="*/ 943666 h 1110893"/>
                <a:gd name="connsiteX5" fmla="*/ 1534627 w 2560217"/>
                <a:gd name="connsiteY5" fmla="*/ 263611 h 1110893"/>
                <a:gd name="connsiteX6" fmla="*/ 1839557 w 2560217"/>
                <a:gd name="connsiteY6" fmla="*/ 28212 h 1110893"/>
                <a:gd name="connsiteX7" fmla="*/ 2235201 w 2560217"/>
                <a:gd name="connsiteY7" fmla="*/ 21862 h 1110893"/>
                <a:gd name="connsiteX8" fmla="*/ 2560217 w 2560217"/>
                <a:gd name="connsiteY8" fmla="*/ 187027 h 1110893"/>
                <a:gd name="connsiteX0" fmla="*/ 0 w 2560217"/>
                <a:gd name="connsiteY0" fmla="*/ 923562 h 1095595"/>
                <a:gd name="connsiteX1" fmla="*/ 221861 w 2560217"/>
                <a:gd name="connsiteY1" fmla="*/ 1062942 h 1095595"/>
                <a:gd name="connsiteX2" fmla="*/ 424140 w 2560217"/>
                <a:gd name="connsiteY2" fmla="*/ 1093051 h 1095595"/>
                <a:gd name="connsiteX3" fmla="*/ 586416 w 2560217"/>
                <a:gd name="connsiteY3" fmla="*/ 1077028 h 1095595"/>
                <a:gd name="connsiteX4" fmla="*/ 817725 w 2560217"/>
                <a:gd name="connsiteY4" fmla="*/ 943666 h 1095595"/>
                <a:gd name="connsiteX5" fmla="*/ 1534627 w 2560217"/>
                <a:gd name="connsiteY5" fmla="*/ 263611 h 1095595"/>
                <a:gd name="connsiteX6" fmla="*/ 1839557 w 2560217"/>
                <a:gd name="connsiteY6" fmla="*/ 28212 h 1095595"/>
                <a:gd name="connsiteX7" fmla="*/ 2235201 w 2560217"/>
                <a:gd name="connsiteY7" fmla="*/ 21862 h 1095595"/>
                <a:gd name="connsiteX8" fmla="*/ 2560217 w 2560217"/>
                <a:gd name="connsiteY8" fmla="*/ 187027 h 1095595"/>
                <a:gd name="connsiteX0" fmla="*/ 0 w 2560217"/>
                <a:gd name="connsiteY0" fmla="*/ 923562 h 1110073"/>
                <a:gd name="connsiteX1" fmla="*/ 221861 w 2560217"/>
                <a:gd name="connsiteY1" fmla="*/ 1062942 h 1110073"/>
                <a:gd name="connsiteX2" fmla="*/ 424140 w 2560217"/>
                <a:gd name="connsiteY2" fmla="*/ 1109663 h 1110073"/>
                <a:gd name="connsiteX3" fmla="*/ 586416 w 2560217"/>
                <a:gd name="connsiteY3" fmla="*/ 1077028 h 1110073"/>
                <a:gd name="connsiteX4" fmla="*/ 817725 w 2560217"/>
                <a:gd name="connsiteY4" fmla="*/ 943666 h 1110073"/>
                <a:gd name="connsiteX5" fmla="*/ 1534627 w 2560217"/>
                <a:gd name="connsiteY5" fmla="*/ 263611 h 1110073"/>
                <a:gd name="connsiteX6" fmla="*/ 1839557 w 2560217"/>
                <a:gd name="connsiteY6" fmla="*/ 28212 h 1110073"/>
                <a:gd name="connsiteX7" fmla="*/ 2235201 w 2560217"/>
                <a:gd name="connsiteY7" fmla="*/ 21862 h 1110073"/>
                <a:gd name="connsiteX8" fmla="*/ 2560217 w 2560217"/>
                <a:gd name="connsiteY8" fmla="*/ 187027 h 1110073"/>
                <a:gd name="connsiteX0" fmla="*/ 0 w 2560217"/>
                <a:gd name="connsiteY0" fmla="*/ 923562 h 1110073"/>
                <a:gd name="connsiteX1" fmla="*/ 221861 w 2560217"/>
                <a:gd name="connsiteY1" fmla="*/ 1062942 h 1110073"/>
                <a:gd name="connsiteX2" fmla="*/ 424140 w 2560217"/>
                <a:gd name="connsiteY2" fmla="*/ 1109663 h 1110073"/>
                <a:gd name="connsiteX3" fmla="*/ 586416 w 2560217"/>
                <a:gd name="connsiteY3" fmla="*/ 1077028 h 1110073"/>
                <a:gd name="connsiteX4" fmla="*/ 817725 w 2560217"/>
                <a:gd name="connsiteY4" fmla="*/ 943666 h 1110073"/>
                <a:gd name="connsiteX5" fmla="*/ 1534627 w 2560217"/>
                <a:gd name="connsiteY5" fmla="*/ 263611 h 1110073"/>
                <a:gd name="connsiteX6" fmla="*/ 1839557 w 2560217"/>
                <a:gd name="connsiteY6" fmla="*/ 28212 h 1110073"/>
                <a:gd name="connsiteX7" fmla="*/ 2235201 w 2560217"/>
                <a:gd name="connsiteY7" fmla="*/ 21862 h 1110073"/>
                <a:gd name="connsiteX8" fmla="*/ 2560217 w 2560217"/>
                <a:gd name="connsiteY8" fmla="*/ 187027 h 1110073"/>
                <a:gd name="connsiteX0" fmla="*/ 0 w 2560217"/>
                <a:gd name="connsiteY0" fmla="*/ 923562 h 1114218"/>
                <a:gd name="connsiteX1" fmla="*/ 221861 w 2560217"/>
                <a:gd name="connsiteY1" fmla="*/ 1062942 h 1114218"/>
                <a:gd name="connsiteX2" fmla="*/ 424140 w 2560217"/>
                <a:gd name="connsiteY2" fmla="*/ 1109663 h 1114218"/>
                <a:gd name="connsiteX3" fmla="*/ 593129 w 2560217"/>
                <a:gd name="connsiteY3" fmla="*/ 1093640 h 1114218"/>
                <a:gd name="connsiteX4" fmla="*/ 817725 w 2560217"/>
                <a:gd name="connsiteY4" fmla="*/ 943666 h 1114218"/>
                <a:gd name="connsiteX5" fmla="*/ 1534627 w 2560217"/>
                <a:gd name="connsiteY5" fmla="*/ 263611 h 1114218"/>
                <a:gd name="connsiteX6" fmla="*/ 1839557 w 2560217"/>
                <a:gd name="connsiteY6" fmla="*/ 28212 h 1114218"/>
                <a:gd name="connsiteX7" fmla="*/ 2235201 w 2560217"/>
                <a:gd name="connsiteY7" fmla="*/ 21862 h 1114218"/>
                <a:gd name="connsiteX8" fmla="*/ 2560217 w 2560217"/>
                <a:gd name="connsiteY8" fmla="*/ 187027 h 1114218"/>
                <a:gd name="connsiteX0" fmla="*/ 0 w 2560217"/>
                <a:gd name="connsiteY0" fmla="*/ 923562 h 1121603"/>
                <a:gd name="connsiteX1" fmla="*/ 221861 w 2560217"/>
                <a:gd name="connsiteY1" fmla="*/ 1062942 h 1121603"/>
                <a:gd name="connsiteX2" fmla="*/ 424140 w 2560217"/>
                <a:gd name="connsiteY2" fmla="*/ 1109663 h 1121603"/>
                <a:gd name="connsiteX3" fmla="*/ 593129 w 2560217"/>
                <a:gd name="connsiteY3" fmla="*/ 1093640 h 1121603"/>
                <a:gd name="connsiteX4" fmla="*/ 817725 w 2560217"/>
                <a:gd name="connsiteY4" fmla="*/ 943666 h 1121603"/>
                <a:gd name="connsiteX5" fmla="*/ 1534627 w 2560217"/>
                <a:gd name="connsiteY5" fmla="*/ 263611 h 1121603"/>
                <a:gd name="connsiteX6" fmla="*/ 1839557 w 2560217"/>
                <a:gd name="connsiteY6" fmla="*/ 28212 h 1121603"/>
                <a:gd name="connsiteX7" fmla="*/ 2235201 w 2560217"/>
                <a:gd name="connsiteY7" fmla="*/ 21862 h 1121603"/>
                <a:gd name="connsiteX8" fmla="*/ 2560217 w 2560217"/>
                <a:gd name="connsiteY8" fmla="*/ 187027 h 1121603"/>
                <a:gd name="connsiteX0" fmla="*/ 0 w 2560217"/>
                <a:gd name="connsiteY0" fmla="*/ 923562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43435"/>
                <a:gd name="connsiteY0" fmla="*/ 896983 h 1111031"/>
                <a:gd name="connsiteX1" fmla="*/ 205079 w 2543435"/>
                <a:gd name="connsiteY1" fmla="*/ 1062942 h 1111031"/>
                <a:gd name="connsiteX2" fmla="*/ 407358 w 2543435"/>
                <a:gd name="connsiteY2" fmla="*/ 1109663 h 1111031"/>
                <a:gd name="connsiteX3" fmla="*/ 576347 w 2543435"/>
                <a:gd name="connsiteY3" fmla="*/ 1093640 h 1111031"/>
                <a:gd name="connsiteX4" fmla="*/ 800943 w 2543435"/>
                <a:gd name="connsiteY4" fmla="*/ 943666 h 1111031"/>
                <a:gd name="connsiteX5" fmla="*/ 1517845 w 2543435"/>
                <a:gd name="connsiteY5" fmla="*/ 263611 h 1111031"/>
                <a:gd name="connsiteX6" fmla="*/ 1822775 w 2543435"/>
                <a:gd name="connsiteY6" fmla="*/ 28212 h 1111031"/>
                <a:gd name="connsiteX7" fmla="*/ 2218419 w 2543435"/>
                <a:gd name="connsiteY7" fmla="*/ 21862 h 1111031"/>
                <a:gd name="connsiteX8" fmla="*/ 2543435 w 2543435"/>
                <a:gd name="connsiteY8" fmla="*/ 187027 h 1111031"/>
                <a:gd name="connsiteX0" fmla="*/ 0 w 2543435"/>
                <a:gd name="connsiteY0" fmla="*/ 896983 h 1111031"/>
                <a:gd name="connsiteX1" fmla="*/ 205079 w 2543435"/>
                <a:gd name="connsiteY1" fmla="*/ 1062942 h 1111031"/>
                <a:gd name="connsiteX2" fmla="*/ 407358 w 2543435"/>
                <a:gd name="connsiteY2" fmla="*/ 1109663 h 1111031"/>
                <a:gd name="connsiteX3" fmla="*/ 576347 w 2543435"/>
                <a:gd name="connsiteY3" fmla="*/ 1093640 h 1111031"/>
                <a:gd name="connsiteX4" fmla="*/ 800943 w 2543435"/>
                <a:gd name="connsiteY4" fmla="*/ 943666 h 1111031"/>
                <a:gd name="connsiteX5" fmla="*/ 1517845 w 2543435"/>
                <a:gd name="connsiteY5" fmla="*/ 263611 h 1111031"/>
                <a:gd name="connsiteX6" fmla="*/ 1822775 w 2543435"/>
                <a:gd name="connsiteY6" fmla="*/ 28212 h 1111031"/>
                <a:gd name="connsiteX7" fmla="*/ 2218419 w 2543435"/>
                <a:gd name="connsiteY7" fmla="*/ 21862 h 1111031"/>
                <a:gd name="connsiteX8" fmla="*/ 2543435 w 2543435"/>
                <a:gd name="connsiteY8" fmla="*/ 187027 h 1111031"/>
                <a:gd name="connsiteX0" fmla="*/ 0 w 2560217"/>
                <a:gd name="connsiteY0" fmla="*/ 906951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60217"/>
                <a:gd name="connsiteY0" fmla="*/ 906951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60217"/>
                <a:gd name="connsiteY0" fmla="*/ 906951 h 1112318"/>
                <a:gd name="connsiteX1" fmla="*/ 235287 w 2560217"/>
                <a:gd name="connsiteY1" fmla="*/ 1043007 h 1112318"/>
                <a:gd name="connsiteX2" fmla="*/ 424140 w 2560217"/>
                <a:gd name="connsiteY2" fmla="*/ 1109663 h 1112318"/>
                <a:gd name="connsiteX3" fmla="*/ 593129 w 2560217"/>
                <a:gd name="connsiteY3" fmla="*/ 1093640 h 1112318"/>
                <a:gd name="connsiteX4" fmla="*/ 817725 w 2560217"/>
                <a:gd name="connsiteY4" fmla="*/ 943666 h 1112318"/>
                <a:gd name="connsiteX5" fmla="*/ 1534627 w 2560217"/>
                <a:gd name="connsiteY5" fmla="*/ 263611 h 1112318"/>
                <a:gd name="connsiteX6" fmla="*/ 1839557 w 2560217"/>
                <a:gd name="connsiteY6" fmla="*/ 28212 h 1112318"/>
                <a:gd name="connsiteX7" fmla="*/ 2235201 w 2560217"/>
                <a:gd name="connsiteY7" fmla="*/ 21862 h 1112318"/>
                <a:gd name="connsiteX8" fmla="*/ 2560217 w 2560217"/>
                <a:gd name="connsiteY8" fmla="*/ 187027 h 1112318"/>
                <a:gd name="connsiteX0" fmla="*/ 0 w 2560217"/>
                <a:gd name="connsiteY0" fmla="*/ 906951 h 1111237"/>
                <a:gd name="connsiteX1" fmla="*/ 231931 w 2560217"/>
                <a:gd name="connsiteY1" fmla="*/ 1059619 h 1111237"/>
                <a:gd name="connsiteX2" fmla="*/ 424140 w 2560217"/>
                <a:gd name="connsiteY2" fmla="*/ 1109663 h 1111237"/>
                <a:gd name="connsiteX3" fmla="*/ 593129 w 2560217"/>
                <a:gd name="connsiteY3" fmla="*/ 1093640 h 1111237"/>
                <a:gd name="connsiteX4" fmla="*/ 817725 w 2560217"/>
                <a:gd name="connsiteY4" fmla="*/ 943666 h 1111237"/>
                <a:gd name="connsiteX5" fmla="*/ 1534627 w 2560217"/>
                <a:gd name="connsiteY5" fmla="*/ 263611 h 1111237"/>
                <a:gd name="connsiteX6" fmla="*/ 1839557 w 2560217"/>
                <a:gd name="connsiteY6" fmla="*/ 28212 h 1111237"/>
                <a:gd name="connsiteX7" fmla="*/ 2235201 w 2560217"/>
                <a:gd name="connsiteY7" fmla="*/ 21862 h 1111237"/>
                <a:gd name="connsiteX8" fmla="*/ 2560217 w 2560217"/>
                <a:gd name="connsiteY8" fmla="*/ 187027 h 1111237"/>
                <a:gd name="connsiteX0" fmla="*/ 0 w 2560217"/>
                <a:gd name="connsiteY0" fmla="*/ 906951 h 1114453"/>
                <a:gd name="connsiteX1" fmla="*/ 231931 w 2560217"/>
                <a:gd name="connsiteY1" fmla="*/ 1059619 h 1114453"/>
                <a:gd name="connsiteX2" fmla="*/ 427496 w 2560217"/>
                <a:gd name="connsiteY2" fmla="*/ 1109663 h 1114453"/>
                <a:gd name="connsiteX3" fmla="*/ 593129 w 2560217"/>
                <a:gd name="connsiteY3" fmla="*/ 1093640 h 1114453"/>
                <a:gd name="connsiteX4" fmla="*/ 817725 w 2560217"/>
                <a:gd name="connsiteY4" fmla="*/ 943666 h 1114453"/>
                <a:gd name="connsiteX5" fmla="*/ 1534627 w 2560217"/>
                <a:gd name="connsiteY5" fmla="*/ 263611 h 1114453"/>
                <a:gd name="connsiteX6" fmla="*/ 1839557 w 2560217"/>
                <a:gd name="connsiteY6" fmla="*/ 28212 h 1114453"/>
                <a:gd name="connsiteX7" fmla="*/ 2235201 w 2560217"/>
                <a:gd name="connsiteY7" fmla="*/ 21862 h 1114453"/>
                <a:gd name="connsiteX8" fmla="*/ 2560217 w 2560217"/>
                <a:gd name="connsiteY8" fmla="*/ 187027 h 1114453"/>
                <a:gd name="connsiteX0" fmla="*/ 0 w 2560217"/>
                <a:gd name="connsiteY0" fmla="*/ 906951 h 1112008"/>
                <a:gd name="connsiteX1" fmla="*/ 231931 w 2560217"/>
                <a:gd name="connsiteY1" fmla="*/ 1059619 h 1112008"/>
                <a:gd name="connsiteX2" fmla="*/ 427496 w 2560217"/>
                <a:gd name="connsiteY2" fmla="*/ 1109663 h 1112008"/>
                <a:gd name="connsiteX3" fmla="*/ 596486 w 2560217"/>
                <a:gd name="connsiteY3" fmla="*/ 1086995 h 1112008"/>
                <a:gd name="connsiteX4" fmla="*/ 817725 w 2560217"/>
                <a:gd name="connsiteY4" fmla="*/ 943666 h 1112008"/>
                <a:gd name="connsiteX5" fmla="*/ 1534627 w 2560217"/>
                <a:gd name="connsiteY5" fmla="*/ 263611 h 1112008"/>
                <a:gd name="connsiteX6" fmla="*/ 1839557 w 2560217"/>
                <a:gd name="connsiteY6" fmla="*/ 28212 h 1112008"/>
                <a:gd name="connsiteX7" fmla="*/ 2235201 w 2560217"/>
                <a:gd name="connsiteY7" fmla="*/ 21862 h 1112008"/>
                <a:gd name="connsiteX8" fmla="*/ 2560217 w 2560217"/>
                <a:gd name="connsiteY8" fmla="*/ 187027 h 1112008"/>
                <a:gd name="connsiteX0" fmla="*/ 0 w 2560217"/>
                <a:gd name="connsiteY0" fmla="*/ 906951 h 1114511"/>
                <a:gd name="connsiteX1" fmla="*/ 231931 w 2560217"/>
                <a:gd name="connsiteY1" fmla="*/ 1059619 h 1114511"/>
                <a:gd name="connsiteX2" fmla="*/ 427496 w 2560217"/>
                <a:gd name="connsiteY2" fmla="*/ 1109663 h 1114511"/>
                <a:gd name="connsiteX3" fmla="*/ 596486 w 2560217"/>
                <a:gd name="connsiteY3" fmla="*/ 1086995 h 1114511"/>
                <a:gd name="connsiteX4" fmla="*/ 817725 w 2560217"/>
                <a:gd name="connsiteY4" fmla="*/ 943666 h 1114511"/>
                <a:gd name="connsiteX5" fmla="*/ 1534627 w 2560217"/>
                <a:gd name="connsiteY5" fmla="*/ 263611 h 1114511"/>
                <a:gd name="connsiteX6" fmla="*/ 1839557 w 2560217"/>
                <a:gd name="connsiteY6" fmla="*/ 28212 h 1114511"/>
                <a:gd name="connsiteX7" fmla="*/ 2235201 w 2560217"/>
                <a:gd name="connsiteY7" fmla="*/ 21862 h 1114511"/>
                <a:gd name="connsiteX8" fmla="*/ 2560217 w 2560217"/>
                <a:gd name="connsiteY8" fmla="*/ 187027 h 1114511"/>
                <a:gd name="connsiteX0" fmla="*/ 0 w 2560217"/>
                <a:gd name="connsiteY0" fmla="*/ 906951 h 1110797"/>
                <a:gd name="connsiteX1" fmla="*/ 231931 w 2560217"/>
                <a:gd name="connsiteY1" fmla="*/ 1059619 h 1110797"/>
                <a:gd name="connsiteX2" fmla="*/ 427496 w 2560217"/>
                <a:gd name="connsiteY2" fmla="*/ 1109663 h 1110797"/>
                <a:gd name="connsiteX3" fmla="*/ 596486 w 2560217"/>
                <a:gd name="connsiteY3" fmla="*/ 1086995 h 1110797"/>
                <a:gd name="connsiteX4" fmla="*/ 817725 w 2560217"/>
                <a:gd name="connsiteY4" fmla="*/ 943666 h 1110797"/>
                <a:gd name="connsiteX5" fmla="*/ 1534627 w 2560217"/>
                <a:gd name="connsiteY5" fmla="*/ 263611 h 1110797"/>
                <a:gd name="connsiteX6" fmla="*/ 1839557 w 2560217"/>
                <a:gd name="connsiteY6" fmla="*/ 28212 h 1110797"/>
                <a:gd name="connsiteX7" fmla="*/ 2235201 w 2560217"/>
                <a:gd name="connsiteY7" fmla="*/ 21862 h 1110797"/>
                <a:gd name="connsiteX8" fmla="*/ 2560217 w 2560217"/>
                <a:gd name="connsiteY8" fmla="*/ 187027 h 1110797"/>
                <a:gd name="connsiteX0" fmla="*/ 0 w 2560217"/>
                <a:gd name="connsiteY0" fmla="*/ 940912 h 1144758"/>
                <a:gd name="connsiteX1" fmla="*/ 231931 w 2560217"/>
                <a:gd name="connsiteY1" fmla="*/ 1093580 h 1144758"/>
                <a:gd name="connsiteX2" fmla="*/ 427496 w 2560217"/>
                <a:gd name="connsiteY2" fmla="*/ 1143624 h 1144758"/>
                <a:gd name="connsiteX3" fmla="*/ 596486 w 2560217"/>
                <a:gd name="connsiteY3" fmla="*/ 1120956 h 1144758"/>
                <a:gd name="connsiteX4" fmla="*/ 817725 w 2560217"/>
                <a:gd name="connsiteY4" fmla="*/ 977627 h 1144758"/>
                <a:gd name="connsiteX5" fmla="*/ 1534627 w 2560217"/>
                <a:gd name="connsiteY5" fmla="*/ 297572 h 1144758"/>
                <a:gd name="connsiteX6" fmla="*/ 1883189 w 2560217"/>
                <a:gd name="connsiteY6" fmla="*/ 15659 h 1144758"/>
                <a:gd name="connsiteX7" fmla="*/ 2235201 w 2560217"/>
                <a:gd name="connsiteY7" fmla="*/ 55823 h 1144758"/>
                <a:gd name="connsiteX8" fmla="*/ 2560217 w 2560217"/>
                <a:gd name="connsiteY8" fmla="*/ 220988 h 1144758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59203 h 1163049"/>
                <a:gd name="connsiteX1" fmla="*/ 231931 w 2560217"/>
                <a:gd name="connsiteY1" fmla="*/ 1111871 h 1163049"/>
                <a:gd name="connsiteX2" fmla="*/ 427496 w 2560217"/>
                <a:gd name="connsiteY2" fmla="*/ 1161915 h 1163049"/>
                <a:gd name="connsiteX3" fmla="*/ 596486 w 2560217"/>
                <a:gd name="connsiteY3" fmla="*/ 1139247 h 1163049"/>
                <a:gd name="connsiteX4" fmla="*/ 817725 w 2560217"/>
                <a:gd name="connsiteY4" fmla="*/ 995918 h 1163049"/>
                <a:gd name="connsiteX5" fmla="*/ 1544696 w 2560217"/>
                <a:gd name="connsiteY5" fmla="*/ 282639 h 1163049"/>
                <a:gd name="connsiteX6" fmla="*/ 1883189 w 2560217"/>
                <a:gd name="connsiteY6" fmla="*/ 33950 h 1163049"/>
                <a:gd name="connsiteX7" fmla="*/ 2268765 w 2560217"/>
                <a:gd name="connsiteY7" fmla="*/ 24278 h 1163049"/>
                <a:gd name="connsiteX8" fmla="*/ 2560217 w 2560217"/>
                <a:gd name="connsiteY8" fmla="*/ 239279 h 1163049"/>
                <a:gd name="connsiteX0" fmla="*/ 0 w 2550148"/>
                <a:gd name="connsiteY0" fmla="*/ 956598 h 1160444"/>
                <a:gd name="connsiteX1" fmla="*/ 231931 w 2550148"/>
                <a:gd name="connsiteY1" fmla="*/ 1109266 h 1160444"/>
                <a:gd name="connsiteX2" fmla="*/ 427496 w 2550148"/>
                <a:gd name="connsiteY2" fmla="*/ 1159310 h 1160444"/>
                <a:gd name="connsiteX3" fmla="*/ 596486 w 2550148"/>
                <a:gd name="connsiteY3" fmla="*/ 1136642 h 1160444"/>
                <a:gd name="connsiteX4" fmla="*/ 817725 w 2550148"/>
                <a:gd name="connsiteY4" fmla="*/ 993313 h 1160444"/>
                <a:gd name="connsiteX5" fmla="*/ 1544696 w 2550148"/>
                <a:gd name="connsiteY5" fmla="*/ 280034 h 1160444"/>
                <a:gd name="connsiteX6" fmla="*/ 1883189 w 2550148"/>
                <a:gd name="connsiteY6" fmla="*/ 31345 h 1160444"/>
                <a:gd name="connsiteX7" fmla="*/ 2268765 w 2550148"/>
                <a:gd name="connsiteY7" fmla="*/ 21673 h 1160444"/>
                <a:gd name="connsiteX8" fmla="*/ 2550148 w 2550148"/>
                <a:gd name="connsiteY8" fmla="*/ 196806 h 1160444"/>
                <a:gd name="connsiteX0" fmla="*/ 0 w 2550148"/>
                <a:gd name="connsiteY0" fmla="*/ 956811 h 1160657"/>
                <a:gd name="connsiteX1" fmla="*/ 231931 w 2550148"/>
                <a:gd name="connsiteY1" fmla="*/ 1109479 h 1160657"/>
                <a:gd name="connsiteX2" fmla="*/ 427496 w 2550148"/>
                <a:gd name="connsiteY2" fmla="*/ 1159523 h 1160657"/>
                <a:gd name="connsiteX3" fmla="*/ 596486 w 2550148"/>
                <a:gd name="connsiteY3" fmla="*/ 1136855 h 1160657"/>
                <a:gd name="connsiteX4" fmla="*/ 817725 w 2550148"/>
                <a:gd name="connsiteY4" fmla="*/ 993526 h 1160657"/>
                <a:gd name="connsiteX5" fmla="*/ 1544696 w 2550148"/>
                <a:gd name="connsiteY5" fmla="*/ 280247 h 1160657"/>
                <a:gd name="connsiteX6" fmla="*/ 1883189 w 2550148"/>
                <a:gd name="connsiteY6" fmla="*/ 31558 h 1160657"/>
                <a:gd name="connsiteX7" fmla="*/ 2268765 w 2550148"/>
                <a:gd name="connsiteY7" fmla="*/ 21886 h 1160657"/>
                <a:gd name="connsiteX8" fmla="*/ 2550148 w 2550148"/>
                <a:gd name="connsiteY8" fmla="*/ 200341 h 1160657"/>
                <a:gd name="connsiteX0" fmla="*/ 0 w 2550148"/>
                <a:gd name="connsiteY0" fmla="*/ 956811 h 1164254"/>
                <a:gd name="connsiteX1" fmla="*/ 231931 w 2550148"/>
                <a:gd name="connsiteY1" fmla="*/ 1109479 h 1164254"/>
                <a:gd name="connsiteX2" fmla="*/ 427496 w 2550148"/>
                <a:gd name="connsiteY2" fmla="*/ 1159523 h 1164254"/>
                <a:gd name="connsiteX3" fmla="*/ 606555 w 2550148"/>
                <a:gd name="connsiteY3" fmla="*/ 1150144 h 1164254"/>
                <a:gd name="connsiteX4" fmla="*/ 817725 w 2550148"/>
                <a:gd name="connsiteY4" fmla="*/ 993526 h 1164254"/>
                <a:gd name="connsiteX5" fmla="*/ 1544696 w 2550148"/>
                <a:gd name="connsiteY5" fmla="*/ 280247 h 1164254"/>
                <a:gd name="connsiteX6" fmla="*/ 1883189 w 2550148"/>
                <a:gd name="connsiteY6" fmla="*/ 31558 h 1164254"/>
                <a:gd name="connsiteX7" fmla="*/ 2268765 w 2550148"/>
                <a:gd name="connsiteY7" fmla="*/ 21886 h 1164254"/>
                <a:gd name="connsiteX8" fmla="*/ 2550148 w 2550148"/>
                <a:gd name="connsiteY8" fmla="*/ 200341 h 1164254"/>
                <a:gd name="connsiteX0" fmla="*/ 0 w 2550148"/>
                <a:gd name="connsiteY0" fmla="*/ 956811 h 1161185"/>
                <a:gd name="connsiteX1" fmla="*/ 231931 w 2550148"/>
                <a:gd name="connsiteY1" fmla="*/ 1109479 h 1161185"/>
                <a:gd name="connsiteX2" fmla="*/ 427496 w 2550148"/>
                <a:gd name="connsiteY2" fmla="*/ 1159523 h 1161185"/>
                <a:gd name="connsiteX3" fmla="*/ 599842 w 2550148"/>
                <a:gd name="connsiteY3" fmla="*/ 1140177 h 1161185"/>
                <a:gd name="connsiteX4" fmla="*/ 817725 w 2550148"/>
                <a:gd name="connsiteY4" fmla="*/ 993526 h 1161185"/>
                <a:gd name="connsiteX5" fmla="*/ 1544696 w 2550148"/>
                <a:gd name="connsiteY5" fmla="*/ 280247 h 1161185"/>
                <a:gd name="connsiteX6" fmla="*/ 1883189 w 2550148"/>
                <a:gd name="connsiteY6" fmla="*/ 31558 h 1161185"/>
                <a:gd name="connsiteX7" fmla="*/ 2268765 w 2550148"/>
                <a:gd name="connsiteY7" fmla="*/ 21886 h 1161185"/>
                <a:gd name="connsiteX8" fmla="*/ 2550148 w 2550148"/>
                <a:gd name="connsiteY8" fmla="*/ 200341 h 1161185"/>
                <a:gd name="connsiteX0" fmla="*/ 0 w 2550148"/>
                <a:gd name="connsiteY0" fmla="*/ 956811 h 1160657"/>
                <a:gd name="connsiteX1" fmla="*/ 231931 w 2550148"/>
                <a:gd name="connsiteY1" fmla="*/ 1109479 h 1160657"/>
                <a:gd name="connsiteX2" fmla="*/ 427496 w 2550148"/>
                <a:gd name="connsiteY2" fmla="*/ 1159523 h 1160657"/>
                <a:gd name="connsiteX3" fmla="*/ 603199 w 2550148"/>
                <a:gd name="connsiteY3" fmla="*/ 1136855 h 1160657"/>
                <a:gd name="connsiteX4" fmla="*/ 817725 w 2550148"/>
                <a:gd name="connsiteY4" fmla="*/ 993526 h 1160657"/>
                <a:gd name="connsiteX5" fmla="*/ 1544696 w 2550148"/>
                <a:gd name="connsiteY5" fmla="*/ 280247 h 1160657"/>
                <a:gd name="connsiteX6" fmla="*/ 1883189 w 2550148"/>
                <a:gd name="connsiteY6" fmla="*/ 31558 h 1160657"/>
                <a:gd name="connsiteX7" fmla="*/ 2268765 w 2550148"/>
                <a:gd name="connsiteY7" fmla="*/ 21886 h 1160657"/>
                <a:gd name="connsiteX8" fmla="*/ 2550148 w 2550148"/>
                <a:gd name="connsiteY8" fmla="*/ 200341 h 1160657"/>
                <a:gd name="connsiteX0" fmla="*/ 0 w 2550148"/>
                <a:gd name="connsiteY0" fmla="*/ 956811 h 1161185"/>
                <a:gd name="connsiteX1" fmla="*/ 231931 w 2550148"/>
                <a:gd name="connsiteY1" fmla="*/ 1109479 h 1161185"/>
                <a:gd name="connsiteX2" fmla="*/ 427496 w 2550148"/>
                <a:gd name="connsiteY2" fmla="*/ 1159523 h 1161185"/>
                <a:gd name="connsiteX3" fmla="*/ 609911 w 2550148"/>
                <a:gd name="connsiteY3" fmla="*/ 1140177 h 1161185"/>
                <a:gd name="connsiteX4" fmla="*/ 817725 w 2550148"/>
                <a:gd name="connsiteY4" fmla="*/ 993526 h 1161185"/>
                <a:gd name="connsiteX5" fmla="*/ 1544696 w 2550148"/>
                <a:gd name="connsiteY5" fmla="*/ 280247 h 1161185"/>
                <a:gd name="connsiteX6" fmla="*/ 1883189 w 2550148"/>
                <a:gd name="connsiteY6" fmla="*/ 31558 h 1161185"/>
                <a:gd name="connsiteX7" fmla="*/ 2268765 w 2550148"/>
                <a:gd name="connsiteY7" fmla="*/ 21886 h 1161185"/>
                <a:gd name="connsiteX8" fmla="*/ 2550148 w 2550148"/>
                <a:gd name="connsiteY8" fmla="*/ 200341 h 1161185"/>
                <a:gd name="connsiteX0" fmla="*/ 0 w 2550148"/>
                <a:gd name="connsiteY0" fmla="*/ 956811 h 1160352"/>
                <a:gd name="connsiteX1" fmla="*/ 231931 w 2550148"/>
                <a:gd name="connsiteY1" fmla="*/ 1109479 h 1160352"/>
                <a:gd name="connsiteX2" fmla="*/ 427496 w 2550148"/>
                <a:gd name="connsiteY2" fmla="*/ 1159523 h 1160352"/>
                <a:gd name="connsiteX3" fmla="*/ 609911 w 2550148"/>
                <a:gd name="connsiteY3" fmla="*/ 1140177 h 1160352"/>
                <a:gd name="connsiteX4" fmla="*/ 817725 w 2550148"/>
                <a:gd name="connsiteY4" fmla="*/ 993526 h 1160352"/>
                <a:gd name="connsiteX5" fmla="*/ 1544696 w 2550148"/>
                <a:gd name="connsiteY5" fmla="*/ 280247 h 1160352"/>
                <a:gd name="connsiteX6" fmla="*/ 1883189 w 2550148"/>
                <a:gd name="connsiteY6" fmla="*/ 31558 h 1160352"/>
                <a:gd name="connsiteX7" fmla="*/ 2268765 w 2550148"/>
                <a:gd name="connsiteY7" fmla="*/ 21886 h 1160352"/>
                <a:gd name="connsiteX8" fmla="*/ 2550148 w 2550148"/>
                <a:gd name="connsiteY8" fmla="*/ 200341 h 1160352"/>
                <a:gd name="connsiteX0" fmla="*/ 0 w 2550148"/>
                <a:gd name="connsiteY0" fmla="*/ 956811 h 1161582"/>
                <a:gd name="connsiteX1" fmla="*/ 231931 w 2550148"/>
                <a:gd name="connsiteY1" fmla="*/ 1109479 h 1161582"/>
                <a:gd name="connsiteX2" fmla="*/ 427496 w 2550148"/>
                <a:gd name="connsiteY2" fmla="*/ 1159523 h 1161582"/>
                <a:gd name="connsiteX3" fmla="*/ 526003 w 2550148"/>
                <a:gd name="connsiteY3" fmla="*/ 1150145 h 1161582"/>
                <a:gd name="connsiteX4" fmla="*/ 817725 w 2550148"/>
                <a:gd name="connsiteY4" fmla="*/ 993526 h 1161582"/>
                <a:gd name="connsiteX5" fmla="*/ 1544696 w 2550148"/>
                <a:gd name="connsiteY5" fmla="*/ 280247 h 1161582"/>
                <a:gd name="connsiteX6" fmla="*/ 1883189 w 2550148"/>
                <a:gd name="connsiteY6" fmla="*/ 31558 h 1161582"/>
                <a:gd name="connsiteX7" fmla="*/ 2268765 w 2550148"/>
                <a:gd name="connsiteY7" fmla="*/ 21886 h 1161582"/>
                <a:gd name="connsiteX8" fmla="*/ 2550148 w 2550148"/>
                <a:gd name="connsiteY8" fmla="*/ 200341 h 1161582"/>
                <a:gd name="connsiteX0" fmla="*/ 0 w 2550148"/>
                <a:gd name="connsiteY0" fmla="*/ 956811 h 1161582"/>
                <a:gd name="connsiteX1" fmla="*/ 231931 w 2550148"/>
                <a:gd name="connsiteY1" fmla="*/ 1109479 h 1161582"/>
                <a:gd name="connsiteX2" fmla="*/ 427496 w 2550148"/>
                <a:gd name="connsiteY2" fmla="*/ 1159523 h 1161582"/>
                <a:gd name="connsiteX3" fmla="*/ 542785 w 2550148"/>
                <a:gd name="connsiteY3" fmla="*/ 1150145 h 1161582"/>
                <a:gd name="connsiteX4" fmla="*/ 817725 w 2550148"/>
                <a:gd name="connsiteY4" fmla="*/ 993526 h 1161582"/>
                <a:gd name="connsiteX5" fmla="*/ 1544696 w 2550148"/>
                <a:gd name="connsiteY5" fmla="*/ 280247 h 1161582"/>
                <a:gd name="connsiteX6" fmla="*/ 1883189 w 2550148"/>
                <a:gd name="connsiteY6" fmla="*/ 31558 h 1161582"/>
                <a:gd name="connsiteX7" fmla="*/ 2268765 w 2550148"/>
                <a:gd name="connsiteY7" fmla="*/ 21886 h 1161582"/>
                <a:gd name="connsiteX8" fmla="*/ 2550148 w 2550148"/>
                <a:gd name="connsiteY8" fmla="*/ 200341 h 1161582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07358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27496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70289"/>
                <a:gd name="connsiteX1" fmla="*/ 231931 w 2550148"/>
                <a:gd name="connsiteY1" fmla="*/ 1109479 h 1170289"/>
                <a:gd name="connsiteX2" fmla="*/ 427496 w 2550148"/>
                <a:gd name="connsiteY2" fmla="*/ 1159523 h 1170289"/>
                <a:gd name="connsiteX3" fmla="*/ 542785 w 2550148"/>
                <a:gd name="connsiteY3" fmla="*/ 1150145 h 1170289"/>
                <a:gd name="connsiteX4" fmla="*/ 817725 w 2550148"/>
                <a:gd name="connsiteY4" fmla="*/ 993526 h 1170289"/>
                <a:gd name="connsiteX5" fmla="*/ 1544696 w 2550148"/>
                <a:gd name="connsiteY5" fmla="*/ 280247 h 1170289"/>
                <a:gd name="connsiteX6" fmla="*/ 1883189 w 2550148"/>
                <a:gd name="connsiteY6" fmla="*/ 31558 h 1170289"/>
                <a:gd name="connsiteX7" fmla="*/ 2268765 w 2550148"/>
                <a:gd name="connsiteY7" fmla="*/ 21886 h 1170289"/>
                <a:gd name="connsiteX8" fmla="*/ 2550148 w 2550148"/>
                <a:gd name="connsiteY8" fmla="*/ 200341 h 1170289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27496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64535"/>
                <a:gd name="connsiteX1" fmla="*/ 231931 w 2550148"/>
                <a:gd name="connsiteY1" fmla="*/ 1109479 h 1164535"/>
                <a:gd name="connsiteX2" fmla="*/ 390577 w 2550148"/>
                <a:gd name="connsiteY2" fmla="*/ 1152878 h 1164535"/>
                <a:gd name="connsiteX3" fmla="*/ 542785 w 2550148"/>
                <a:gd name="connsiteY3" fmla="*/ 1150145 h 1164535"/>
                <a:gd name="connsiteX4" fmla="*/ 817725 w 2550148"/>
                <a:gd name="connsiteY4" fmla="*/ 993526 h 1164535"/>
                <a:gd name="connsiteX5" fmla="*/ 1544696 w 2550148"/>
                <a:gd name="connsiteY5" fmla="*/ 280247 h 1164535"/>
                <a:gd name="connsiteX6" fmla="*/ 1883189 w 2550148"/>
                <a:gd name="connsiteY6" fmla="*/ 31558 h 1164535"/>
                <a:gd name="connsiteX7" fmla="*/ 2268765 w 2550148"/>
                <a:gd name="connsiteY7" fmla="*/ 21886 h 1164535"/>
                <a:gd name="connsiteX8" fmla="*/ 2550148 w 2550148"/>
                <a:gd name="connsiteY8" fmla="*/ 200341 h 1164535"/>
                <a:gd name="connsiteX0" fmla="*/ 0 w 2550148"/>
                <a:gd name="connsiteY0" fmla="*/ 956811 h 1161955"/>
                <a:gd name="connsiteX1" fmla="*/ 231931 w 2550148"/>
                <a:gd name="connsiteY1" fmla="*/ 1109479 h 1161955"/>
                <a:gd name="connsiteX2" fmla="*/ 346944 w 2550148"/>
                <a:gd name="connsiteY2" fmla="*/ 1146233 h 1161955"/>
                <a:gd name="connsiteX3" fmla="*/ 542785 w 2550148"/>
                <a:gd name="connsiteY3" fmla="*/ 1150145 h 1161955"/>
                <a:gd name="connsiteX4" fmla="*/ 817725 w 2550148"/>
                <a:gd name="connsiteY4" fmla="*/ 993526 h 1161955"/>
                <a:gd name="connsiteX5" fmla="*/ 1544696 w 2550148"/>
                <a:gd name="connsiteY5" fmla="*/ 280247 h 1161955"/>
                <a:gd name="connsiteX6" fmla="*/ 1883189 w 2550148"/>
                <a:gd name="connsiteY6" fmla="*/ 31558 h 1161955"/>
                <a:gd name="connsiteX7" fmla="*/ 2268765 w 2550148"/>
                <a:gd name="connsiteY7" fmla="*/ 21886 h 1161955"/>
                <a:gd name="connsiteX8" fmla="*/ 2550148 w 2550148"/>
                <a:gd name="connsiteY8" fmla="*/ 200341 h 1161955"/>
                <a:gd name="connsiteX0" fmla="*/ 0 w 2550148"/>
                <a:gd name="connsiteY0" fmla="*/ 956811 h 1160866"/>
                <a:gd name="connsiteX1" fmla="*/ 231931 w 2550148"/>
                <a:gd name="connsiteY1" fmla="*/ 1109479 h 1160866"/>
                <a:gd name="connsiteX2" fmla="*/ 323449 w 2550148"/>
                <a:gd name="connsiteY2" fmla="*/ 1142911 h 1160866"/>
                <a:gd name="connsiteX3" fmla="*/ 542785 w 2550148"/>
                <a:gd name="connsiteY3" fmla="*/ 1150145 h 1160866"/>
                <a:gd name="connsiteX4" fmla="*/ 817725 w 2550148"/>
                <a:gd name="connsiteY4" fmla="*/ 993526 h 1160866"/>
                <a:gd name="connsiteX5" fmla="*/ 1544696 w 2550148"/>
                <a:gd name="connsiteY5" fmla="*/ 280247 h 1160866"/>
                <a:gd name="connsiteX6" fmla="*/ 1883189 w 2550148"/>
                <a:gd name="connsiteY6" fmla="*/ 31558 h 1160866"/>
                <a:gd name="connsiteX7" fmla="*/ 2268765 w 2550148"/>
                <a:gd name="connsiteY7" fmla="*/ 21886 h 1160866"/>
                <a:gd name="connsiteX8" fmla="*/ 2550148 w 2550148"/>
                <a:gd name="connsiteY8" fmla="*/ 200341 h 1160866"/>
                <a:gd name="connsiteX0" fmla="*/ 0 w 2550148"/>
                <a:gd name="connsiteY0" fmla="*/ 956811 h 1161705"/>
                <a:gd name="connsiteX1" fmla="*/ 208437 w 2550148"/>
                <a:gd name="connsiteY1" fmla="*/ 1086223 h 1161705"/>
                <a:gd name="connsiteX2" fmla="*/ 323449 w 2550148"/>
                <a:gd name="connsiteY2" fmla="*/ 1142911 h 1161705"/>
                <a:gd name="connsiteX3" fmla="*/ 542785 w 2550148"/>
                <a:gd name="connsiteY3" fmla="*/ 1150145 h 1161705"/>
                <a:gd name="connsiteX4" fmla="*/ 817725 w 2550148"/>
                <a:gd name="connsiteY4" fmla="*/ 993526 h 1161705"/>
                <a:gd name="connsiteX5" fmla="*/ 1544696 w 2550148"/>
                <a:gd name="connsiteY5" fmla="*/ 280247 h 1161705"/>
                <a:gd name="connsiteX6" fmla="*/ 1883189 w 2550148"/>
                <a:gd name="connsiteY6" fmla="*/ 31558 h 1161705"/>
                <a:gd name="connsiteX7" fmla="*/ 2268765 w 2550148"/>
                <a:gd name="connsiteY7" fmla="*/ 21886 h 1161705"/>
                <a:gd name="connsiteX8" fmla="*/ 2550148 w 2550148"/>
                <a:gd name="connsiteY8" fmla="*/ 200341 h 1161705"/>
                <a:gd name="connsiteX0" fmla="*/ 0 w 2550148"/>
                <a:gd name="connsiteY0" fmla="*/ 956811 h 1161215"/>
                <a:gd name="connsiteX1" fmla="*/ 201724 w 2550148"/>
                <a:gd name="connsiteY1" fmla="*/ 1099513 h 1161215"/>
                <a:gd name="connsiteX2" fmla="*/ 323449 w 2550148"/>
                <a:gd name="connsiteY2" fmla="*/ 1142911 h 1161215"/>
                <a:gd name="connsiteX3" fmla="*/ 542785 w 2550148"/>
                <a:gd name="connsiteY3" fmla="*/ 1150145 h 1161215"/>
                <a:gd name="connsiteX4" fmla="*/ 817725 w 2550148"/>
                <a:gd name="connsiteY4" fmla="*/ 993526 h 1161215"/>
                <a:gd name="connsiteX5" fmla="*/ 1544696 w 2550148"/>
                <a:gd name="connsiteY5" fmla="*/ 280247 h 1161215"/>
                <a:gd name="connsiteX6" fmla="*/ 1883189 w 2550148"/>
                <a:gd name="connsiteY6" fmla="*/ 31558 h 1161215"/>
                <a:gd name="connsiteX7" fmla="*/ 2268765 w 2550148"/>
                <a:gd name="connsiteY7" fmla="*/ 21886 h 1161215"/>
                <a:gd name="connsiteX8" fmla="*/ 2550148 w 2550148"/>
                <a:gd name="connsiteY8" fmla="*/ 200341 h 1161215"/>
                <a:gd name="connsiteX0" fmla="*/ 0 w 2550148"/>
                <a:gd name="connsiteY0" fmla="*/ 956811 h 1161580"/>
                <a:gd name="connsiteX1" fmla="*/ 211793 w 2550148"/>
                <a:gd name="connsiteY1" fmla="*/ 1089545 h 1161580"/>
                <a:gd name="connsiteX2" fmla="*/ 323449 w 2550148"/>
                <a:gd name="connsiteY2" fmla="*/ 1142911 h 1161580"/>
                <a:gd name="connsiteX3" fmla="*/ 542785 w 2550148"/>
                <a:gd name="connsiteY3" fmla="*/ 1150145 h 1161580"/>
                <a:gd name="connsiteX4" fmla="*/ 817725 w 2550148"/>
                <a:gd name="connsiteY4" fmla="*/ 993526 h 1161580"/>
                <a:gd name="connsiteX5" fmla="*/ 1544696 w 2550148"/>
                <a:gd name="connsiteY5" fmla="*/ 280247 h 1161580"/>
                <a:gd name="connsiteX6" fmla="*/ 1883189 w 2550148"/>
                <a:gd name="connsiteY6" fmla="*/ 31558 h 1161580"/>
                <a:gd name="connsiteX7" fmla="*/ 2268765 w 2550148"/>
                <a:gd name="connsiteY7" fmla="*/ 21886 h 1161580"/>
                <a:gd name="connsiteX8" fmla="*/ 2550148 w 2550148"/>
                <a:gd name="connsiteY8" fmla="*/ 200341 h 1161580"/>
                <a:gd name="connsiteX0" fmla="*/ 0 w 2550148"/>
                <a:gd name="connsiteY0" fmla="*/ 956811 h 1161580"/>
                <a:gd name="connsiteX1" fmla="*/ 211793 w 2550148"/>
                <a:gd name="connsiteY1" fmla="*/ 1089545 h 1161580"/>
                <a:gd name="connsiteX2" fmla="*/ 333519 w 2550148"/>
                <a:gd name="connsiteY2" fmla="*/ 1142911 h 1161580"/>
                <a:gd name="connsiteX3" fmla="*/ 542785 w 2550148"/>
                <a:gd name="connsiteY3" fmla="*/ 1150145 h 1161580"/>
                <a:gd name="connsiteX4" fmla="*/ 817725 w 2550148"/>
                <a:gd name="connsiteY4" fmla="*/ 993526 h 1161580"/>
                <a:gd name="connsiteX5" fmla="*/ 1544696 w 2550148"/>
                <a:gd name="connsiteY5" fmla="*/ 280247 h 1161580"/>
                <a:gd name="connsiteX6" fmla="*/ 1883189 w 2550148"/>
                <a:gd name="connsiteY6" fmla="*/ 31558 h 1161580"/>
                <a:gd name="connsiteX7" fmla="*/ 2268765 w 2550148"/>
                <a:gd name="connsiteY7" fmla="*/ 21886 h 1161580"/>
                <a:gd name="connsiteX8" fmla="*/ 2550148 w 2550148"/>
                <a:gd name="connsiteY8" fmla="*/ 200341 h 1161580"/>
                <a:gd name="connsiteX0" fmla="*/ 0 w 2550148"/>
                <a:gd name="connsiteY0" fmla="*/ 956811 h 1161579"/>
                <a:gd name="connsiteX1" fmla="*/ 211793 w 2550148"/>
                <a:gd name="connsiteY1" fmla="*/ 1089545 h 1161579"/>
                <a:gd name="connsiteX2" fmla="*/ 363726 w 2550148"/>
                <a:gd name="connsiteY2" fmla="*/ 1142911 h 1161579"/>
                <a:gd name="connsiteX3" fmla="*/ 542785 w 2550148"/>
                <a:gd name="connsiteY3" fmla="*/ 1150145 h 1161579"/>
                <a:gd name="connsiteX4" fmla="*/ 817725 w 2550148"/>
                <a:gd name="connsiteY4" fmla="*/ 993526 h 1161579"/>
                <a:gd name="connsiteX5" fmla="*/ 1544696 w 2550148"/>
                <a:gd name="connsiteY5" fmla="*/ 280247 h 1161579"/>
                <a:gd name="connsiteX6" fmla="*/ 1883189 w 2550148"/>
                <a:gd name="connsiteY6" fmla="*/ 31558 h 1161579"/>
                <a:gd name="connsiteX7" fmla="*/ 2268765 w 2550148"/>
                <a:gd name="connsiteY7" fmla="*/ 21886 h 1161579"/>
                <a:gd name="connsiteX8" fmla="*/ 2550148 w 2550148"/>
                <a:gd name="connsiteY8" fmla="*/ 200341 h 1161579"/>
                <a:gd name="connsiteX0" fmla="*/ 0 w 2550148"/>
                <a:gd name="connsiteY0" fmla="*/ 956811 h 1162763"/>
                <a:gd name="connsiteX1" fmla="*/ 211793 w 2550148"/>
                <a:gd name="connsiteY1" fmla="*/ 1089545 h 1162763"/>
                <a:gd name="connsiteX2" fmla="*/ 363726 w 2550148"/>
                <a:gd name="connsiteY2" fmla="*/ 1146235 h 1162763"/>
                <a:gd name="connsiteX3" fmla="*/ 542785 w 2550148"/>
                <a:gd name="connsiteY3" fmla="*/ 1150145 h 1162763"/>
                <a:gd name="connsiteX4" fmla="*/ 817725 w 2550148"/>
                <a:gd name="connsiteY4" fmla="*/ 993526 h 1162763"/>
                <a:gd name="connsiteX5" fmla="*/ 1544696 w 2550148"/>
                <a:gd name="connsiteY5" fmla="*/ 280247 h 1162763"/>
                <a:gd name="connsiteX6" fmla="*/ 1883189 w 2550148"/>
                <a:gd name="connsiteY6" fmla="*/ 31558 h 1162763"/>
                <a:gd name="connsiteX7" fmla="*/ 2268765 w 2550148"/>
                <a:gd name="connsiteY7" fmla="*/ 21886 h 1162763"/>
                <a:gd name="connsiteX8" fmla="*/ 2550148 w 2550148"/>
                <a:gd name="connsiteY8" fmla="*/ 200341 h 1162763"/>
                <a:gd name="connsiteX0" fmla="*/ 0 w 2550148"/>
                <a:gd name="connsiteY0" fmla="*/ 956811 h 1160363"/>
                <a:gd name="connsiteX1" fmla="*/ 211793 w 2550148"/>
                <a:gd name="connsiteY1" fmla="*/ 1089545 h 1160363"/>
                <a:gd name="connsiteX2" fmla="*/ 363726 w 2550148"/>
                <a:gd name="connsiteY2" fmla="*/ 1146235 h 1160363"/>
                <a:gd name="connsiteX3" fmla="*/ 566280 w 2550148"/>
                <a:gd name="connsiteY3" fmla="*/ 1146823 h 1160363"/>
                <a:gd name="connsiteX4" fmla="*/ 817725 w 2550148"/>
                <a:gd name="connsiteY4" fmla="*/ 993526 h 1160363"/>
                <a:gd name="connsiteX5" fmla="*/ 1544696 w 2550148"/>
                <a:gd name="connsiteY5" fmla="*/ 280247 h 1160363"/>
                <a:gd name="connsiteX6" fmla="*/ 1883189 w 2550148"/>
                <a:gd name="connsiteY6" fmla="*/ 31558 h 1160363"/>
                <a:gd name="connsiteX7" fmla="*/ 2268765 w 2550148"/>
                <a:gd name="connsiteY7" fmla="*/ 21886 h 1160363"/>
                <a:gd name="connsiteX8" fmla="*/ 2550148 w 2550148"/>
                <a:gd name="connsiteY8" fmla="*/ 200341 h 1160363"/>
                <a:gd name="connsiteX0" fmla="*/ 0 w 2550148"/>
                <a:gd name="connsiteY0" fmla="*/ 956811 h 1154730"/>
                <a:gd name="connsiteX1" fmla="*/ 211793 w 2550148"/>
                <a:gd name="connsiteY1" fmla="*/ 1089545 h 1154730"/>
                <a:gd name="connsiteX2" fmla="*/ 363726 w 2550148"/>
                <a:gd name="connsiteY2" fmla="*/ 1146235 h 1154730"/>
                <a:gd name="connsiteX3" fmla="*/ 566280 w 2550148"/>
                <a:gd name="connsiteY3" fmla="*/ 1146823 h 1154730"/>
                <a:gd name="connsiteX4" fmla="*/ 817725 w 2550148"/>
                <a:gd name="connsiteY4" fmla="*/ 993526 h 1154730"/>
                <a:gd name="connsiteX5" fmla="*/ 1544696 w 2550148"/>
                <a:gd name="connsiteY5" fmla="*/ 280247 h 1154730"/>
                <a:gd name="connsiteX6" fmla="*/ 1883189 w 2550148"/>
                <a:gd name="connsiteY6" fmla="*/ 31558 h 1154730"/>
                <a:gd name="connsiteX7" fmla="*/ 2268765 w 2550148"/>
                <a:gd name="connsiteY7" fmla="*/ 21886 h 1154730"/>
                <a:gd name="connsiteX8" fmla="*/ 2550148 w 2550148"/>
                <a:gd name="connsiteY8" fmla="*/ 200341 h 1154730"/>
                <a:gd name="connsiteX0" fmla="*/ 0 w 2550148"/>
                <a:gd name="connsiteY0" fmla="*/ 956811 h 1153424"/>
                <a:gd name="connsiteX1" fmla="*/ 211793 w 2550148"/>
                <a:gd name="connsiteY1" fmla="*/ 1089545 h 1153424"/>
                <a:gd name="connsiteX2" fmla="*/ 363726 w 2550148"/>
                <a:gd name="connsiteY2" fmla="*/ 1146235 h 1153424"/>
                <a:gd name="connsiteX3" fmla="*/ 566280 w 2550148"/>
                <a:gd name="connsiteY3" fmla="*/ 1146823 h 1153424"/>
                <a:gd name="connsiteX4" fmla="*/ 817725 w 2550148"/>
                <a:gd name="connsiteY4" fmla="*/ 993526 h 1153424"/>
                <a:gd name="connsiteX5" fmla="*/ 1544696 w 2550148"/>
                <a:gd name="connsiteY5" fmla="*/ 280247 h 1153424"/>
                <a:gd name="connsiteX6" fmla="*/ 1883189 w 2550148"/>
                <a:gd name="connsiteY6" fmla="*/ 31558 h 1153424"/>
                <a:gd name="connsiteX7" fmla="*/ 2268765 w 2550148"/>
                <a:gd name="connsiteY7" fmla="*/ 21886 h 1153424"/>
                <a:gd name="connsiteX8" fmla="*/ 2550148 w 2550148"/>
                <a:gd name="connsiteY8" fmla="*/ 200341 h 1153424"/>
                <a:gd name="connsiteX0" fmla="*/ 0 w 2550148"/>
                <a:gd name="connsiteY0" fmla="*/ 956811 h 1156098"/>
                <a:gd name="connsiteX1" fmla="*/ 211793 w 2550148"/>
                <a:gd name="connsiteY1" fmla="*/ 1089545 h 1156098"/>
                <a:gd name="connsiteX2" fmla="*/ 363726 w 2550148"/>
                <a:gd name="connsiteY2" fmla="*/ 1146235 h 1156098"/>
                <a:gd name="connsiteX3" fmla="*/ 566280 w 2550148"/>
                <a:gd name="connsiteY3" fmla="*/ 1146823 h 1156098"/>
                <a:gd name="connsiteX4" fmla="*/ 817725 w 2550148"/>
                <a:gd name="connsiteY4" fmla="*/ 993526 h 1156098"/>
                <a:gd name="connsiteX5" fmla="*/ 1544696 w 2550148"/>
                <a:gd name="connsiteY5" fmla="*/ 280247 h 1156098"/>
                <a:gd name="connsiteX6" fmla="*/ 1883189 w 2550148"/>
                <a:gd name="connsiteY6" fmla="*/ 31558 h 1156098"/>
                <a:gd name="connsiteX7" fmla="*/ 2268765 w 2550148"/>
                <a:gd name="connsiteY7" fmla="*/ 21886 h 1156098"/>
                <a:gd name="connsiteX8" fmla="*/ 2550148 w 2550148"/>
                <a:gd name="connsiteY8" fmla="*/ 200341 h 1156098"/>
                <a:gd name="connsiteX0" fmla="*/ 0 w 2550148"/>
                <a:gd name="connsiteY0" fmla="*/ 956811 h 1149656"/>
                <a:gd name="connsiteX1" fmla="*/ 211793 w 2550148"/>
                <a:gd name="connsiteY1" fmla="*/ 1089545 h 1149656"/>
                <a:gd name="connsiteX2" fmla="*/ 363726 w 2550148"/>
                <a:gd name="connsiteY2" fmla="*/ 1146235 h 1149656"/>
                <a:gd name="connsiteX3" fmla="*/ 569636 w 2550148"/>
                <a:gd name="connsiteY3" fmla="*/ 1133533 h 1149656"/>
                <a:gd name="connsiteX4" fmla="*/ 817725 w 2550148"/>
                <a:gd name="connsiteY4" fmla="*/ 993526 h 1149656"/>
                <a:gd name="connsiteX5" fmla="*/ 1544696 w 2550148"/>
                <a:gd name="connsiteY5" fmla="*/ 280247 h 1149656"/>
                <a:gd name="connsiteX6" fmla="*/ 1883189 w 2550148"/>
                <a:gd name="connsiteY6" fmla="*/ 31558 h 1149656"/>
                <a:gd name="connsiteX7" fmla="*/ 2268765 w 2550148"/>
                <a:gd name="connsiteY7" fmla="*/ 21886 h 1149656"/>
                <a:gd name="connsiteX8" fmla="*/ 2550148 w 2550148"/>
                <a:gd name="connsiteY8" fmla="*/ 200341 h 1149656"/>
                <a:gd name="connsiteX0" fmla="*/ 0 w 2550148"/>
                <a:gd name="connsiteY0" fmla="*/ 956811 h 1158379"/>
                <a:gd name="connsiteX1" fmla="*/ 211793 w 2550148"/>
                <a:gd name="connsiteY1" fmla="*/ 1089545 h 1158379"/>
                <a:gd name="connsiteX2" fmla="*/ 363726 w 2550148"/>
                <a:gd name="connsiteY2" fmla="*/ 1146235 h 1158379"/>
                <a:gd name="connsiteX3" fmla="*/ 576349 w 2550148"/>
                <a:gd name="connsiteY3" fmla="*/ 1150145 h 1158379"/>
                <a:gd name="connsiteX4" fmla="*/ 817725 w 2550148"/>
                <a:gd name="connsiteY4" fmla="*/ 993526 h 1158379"/>
                <a:gd name="connsiteX5" fmla="*/ 1544696 w 2550148"/>
                <a:gd name="connsiteY5" fmla="*/ 280247 h 1158379"/>
                <a:gd name="connsiteX6" fmla="*/ 1883189 w 2550148"/>
                <a:gd name="connsiteY6" fmla="*/ 31558 h 1158379"/>
                <a:gd name="connsiteX7" fmla="*/ 2268765 w 2550148"/>
                <a:gd name="connsiteY7" fmla="*/ 21886 h 1158379"/>
                <a:gd name="connsiteX8" fmla="*/ 2550148 w 2550148"/>
                <a:gd name="connsiteY8" fmla="*/ 200341 h 1158379"/>
                <a:gd name="connsiteX0" fmla="*/ 0 w 2550148"/>
                <a:gd name="connsiteY0" fmla="*/ 956811 h 1150815"/>
                <a:gd name="connsiteX1" fmla="*/ 211793 w 2550148"/>
                <a:gd name="connsiteY1" fmla="*/ 1089545 h 1150815"/>
                <a:gd name="connsiteX2" fmla="*/ 363726 w 2550148"/>
                <a:gd name="connsiteY2" fmla="*/ 1146235 h 1150815"/>
                <a:gd name="connsiteX3" fmla="*/ 572992 w 2550148"/>
                <a:gd name="connsiteY3" fmla="*/ 1136855 h 1150815"/>
                <a:gd name="connsiteX4" fmla="*/ 817725 w 2550148"/>
                <a:gd name="connsiteY4" fmla="*/ 993526 h 1150815"/>
                <a:gd name="connsiteX5" fmla="*/ 1544696 w 2550148"/>
                <a:gd name="connsiteY5" fmla="*/ 280247 h 1150815"/>
                <a:gd name="connsiteX6" fmla="*/ 1883189 w 2550148"/>
                <a:gd name="connsiteY6" fmla="*/ 31558 h 1150815"/>
                <a:gd name="connsiteX7" fmla="*/ 2268765 w 2550148"/>
                <a:gd name="connsiteY7" fmla="*/ 21886 h 1150815"/>
                <a:gd name="connsiteX8" fmla="*/ 2550148 w 2550148"/>
                <a:gd name="connsiteY8" fmla="*/ 200341 h 1150815"/>
                <a:gd name="connsiteX0" fmla="*/ 0 w 2550148"/>
                <a:gd name="connsiteY0" fmla="*/ 956811 h 1154050"/>
                <a:gd name="connsiteX1" fmla="*/ 211793 w 2550148"/>
                <a:gd name="connsiteY1" fmla="*/ 1089545 h 1154050"/>
                <a:gd name="connsiteX2" fmla="*/ 363726 w 2550148"/>
                <a:gd name="connsiteY2" fmla="*/ 1146235 h 1154050"/>
                <a:gd name="connsiteX3" fmla="*/ 572992 w 2550148"/>
                <a:gd name="connsiteY3" fmla="*/ 1136855 h 1154050"/>
                <a:gd name="connsiteX4" fmla="*/ 817725 w 2550148"/>
                <a:gd name="connsiteY4" fmla="*/ 993526 h 1154050"/>
                <a:gd name="connsiteX5" fmla="*/ 1544696 w 2550148"/>
                <a:gd name="connsiteY5" fmla="*/ 280247 h 1154050"/>
                <a:gd name="connsiteX6" fmla="*/ 1883189 w 2550148"/>
                <a:gd name="connsiteY6" fmla="*/ 31558 h 1154050"/>
                <a:gd name="connsiteX7" fmla="*/ 2268765 w 2550148"/>
                <a:gd name="connsiteY7" fmla="*/ 21886 h 1154050"/>
                <a:gd name="connsiteX8" fmla="*/ 2550148 w 2550148"/>
                <a:gd name="connsiteY8" fmla="*/ 200341 h 1154050"/>
                <a:gd name="connsiteX0" fmla="*/ 0 w 2550148"/>
                <a:gd name="connsiteY0" fmla="*/ 956811 h 1148500"/>
                <a:gd name="connsiteX1" fmla="*/ 211793 w 2550148"/>
                <a:gd name="connsiteY1" fmla="*/ 1089545 h 1148500"/>
                <a:gd name="connsiteX2" fmla="*/ 363726 w 2550148"/>
                <a:gd name="connsiteY2" fmla="*/ 1146235 h 1148500"/>
                <a:gd name="connsiteX3" fmla="*/ 572992 w 2550148"/>
                <a:gd name="connsiteY3" fmla="*/ 1136855 h 1148500"/>
                <a:gd name="connsiteX4" fmla="*/ 817725 w 2550148"/>
                <a:gd name="connsiteY4" fmla="*/ 993526 h 1148500"/>
                <a:gd name="connsiteX5" fmla="*/ 1544696 w 2550148"/>
                <a:gd name="connsiteY5" fmla="*/ 280247 h 1148500"/>
                <a:gd name="connsiteX6" fmla="*/ 1883189 w 2550148"/>
                <a:gd name="connsiteY6" fmla="*/ 31558 h 1148500"/>
                <a:gd name="connsiteX7" fmla="*/ 2268765 w 2550148"/>
                <a:gd name="connsiteY7" fmla="*/ 21886 h 1148500"/>
                <a:gd name="connsiteX8" fmla="*/ 2550148 w 2550148"/>
                <a:gd name="connsiteY8" fmla="*/ 200341 h 1148500"/>
                <a:gd name="connsiteX0" fmla="*/ 0 w 2550148"/>
                <a:gd name="connsiteY0" fmla="*/ 956811 h 1150815"/>
                <a:gd name="connsiteX1" fmla="*/ 211793 w 2550148"/>
                <a:gd name="connsiteY1" fmla="*/ 1089545 h 1150815"/>
                <a:gd name="connsiteX2" fmla="*/ 363726 w 2550148"/>
                <a:gd name="connsiteY2" fmla="*/ 1146235 h 1150815"/>
                <a:gd name="connsiteX3" fmla="*/ 572992 w 2550148"/>
                <a:gd name="connsiteY3" fmla="*/ 1136855 h 1150815"/>
                <a:gd name="connsiteX4" fmla="*/ 817725 w 2550148"/>
                <a:gd name="connsiteY4" fmla="*/ 993526 h 1150815"/>
                <a:gd name="connsiteX5" fmla="*/ 1544696 w 2550148"/>
                <a:gd name="connsiteY5" fmla="*/ 280247 h 1150815"/>
                <a:gd name="connsiteX6" fmla="*/ 1883189 w 2550148"/>
                <a:gd name="connsiteY6" fmla="*/ 31558 h 1150815"/>
                <a:gd name="connsiteX7" fmla="*/ 2268765 w 2550148"/>
                <a:gd name="connsiteY7" fmla="*/ 21886 h 1150815"/>
                <a:gd name="connsiteX8" fmla="*/ 2550148 w 2550148"/>
                <a:gd name="connsiteY8" fmla="*/ 200341 h 1150815"/>
                <a:gd name="connsiteX0" fmla="*/ 0 w 2550148"/>
                <a:gd name="connsiteY0" fmla="*/ 956811 h 1154051"/>
                <a:gd name="connsiteX1" fmla="*/ 211793 w 2550148"/>
                <a:gd name="connsiteY1" fmla="*/ 1089545 h 1154051"/>
                <a:gd name="connsiteX2" fmla="*/ 363726 w 2550148"/>
                <a:gd name="connsiteY2" fmla="*/ 1146235 h 1154051"/>
                <a:gd name="connsiteX3" fmla="*/ 572992 w 2550148"/>
                <a:gd name="connsiteY3" fmla="*/ 1143501 h 1154051"/>
                <a:gd name="connsiteX4" fmla="*/ 817725 w 2550148"/>
                <a:gd name="connsiteY4" fmla="*/ 993526 h 1154051"/>
                <a:gd name="connsiteX5" fmla="*/ 1544696 w 2550148"/>
                <a:gd name="connsiteY5" fmla="*/ 280247 h 1154051"/>
                <a:gd name="connsiteX6" fmla="*/ 1883189 w 2550148"/>
                <a:gd name="connsiteY6" fmla="*/ 31558 h 1154051"/>
                <a:gd name="connsiteX7" fmla="*/ 2268765 w 2550148"/>
                <a:gd name="connsiteY7" fmla="*/ 21886 h 1154051"/>
                <a:gd name="connsiteX8" fmla="*/ 2550148 w 2550148"/>
                <a:gd name="connsiteY8" fmla="*/ 200341 h 1154051"/>
                <a:gd name="connsiteX0" fmla="*/ 0 w 2550148"/>
                <a:gd name="connsiteY0" fmla="*/ 956811 h 1149807"/>
                <a:gd name="connsiteX1" fmla="*/ 211793 w 2550148"/>
                <a:gd name="connsiteY1" fmla="*/ 1089545 h 1149807"/>
                <a:gd name="connsiteX2" fmla="*/ 363726 w 2550148"/>
                <a:gd name="connsiteY2" fmla="*/ 1146235 h 1149807"/>
                <a:gd name="connsiteX3" fmla="*/ 817725 w 2550148"/>
                <a:gd name="connsiteY3" fmla="*/ 993526 h 1149807"/>
                <a:gd name="connsiteX4" fmla="*/ 1544696 w 2550148"/>
                <a:gd name="connsiteY4" fmla="*/ 280247 h 1149807"/>
                <a:gd name="connsiteX5" fmla="*/ 1883189 w 2550148"/>
                <a:gd name="connsiteY5" fmla="*/ 31558 h 1149807"/>
                <a:gd name="connsiteX6" fmla="*/ 2268765 w 2550148"/>
                <a:gd name="connsiteY6" fmla="*/ 21886 h 1149807"/>
                <a:gd name="connsiteX7" fmla="*/ 2550148 w 2550148"/>
                <a:gd name="connsiteY7" fmla="*/ 200341 h 1149807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420783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454347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3558"/>
                <a:gd name="connsiteX1" fmla="*/ 211793 w 2550148"/>
                <a:gd name="connsiteY1" fmla="*/ 1089545 h 1143558"/>
                <a:gd name="connsiteX2" fmla="*/ 481197 w 2550148"/>
                <a:gd name="connsiteY2" fmla="*/ 1139591 h 1143558"/>
                <a:gd name="connsiteX3" fmla="*/ 817725 w 2550148"/>
                <a:gd name="connsiteY3" fmla="*/ 993526 h 1143558"/>
                <a:gd name="connsiteX4" fmla="*/ 1544696 w 2550148"/>
                <a:gd name="connsiteY4" fmla="*/ 280247 h 1143558"/>
                <a:gd name="connsiteX5" fmla="*/ 1883189 w 2550148"/>
                <a:gd name="connsiteY5" fmla="*/ 31558 h 1143558"/>
                <a:gd name="connsiteX6" fmla="*/ 2268765 w 2550148"/>
                <a:gd name="connsiteY6" fmla="*/ 21886 h 1143558"/>
                <a:gd name="connsiteX7" fmla="*/ 2550148 w 2550148"/>
                <a:gd name="connsiteY7" fmla="*/ 200341 h 1143558"/>
                <a:gd name="connsiteX0" fmla="*/ 0 w 2550148"/>
                <a:gd name="connsiteY0" fmla="*/ 956811 h 1152960"/>
                <a:gd name="connsiteX1" fmla="*/ 211793 w 2550148"/>
                <a:gd name="connsiteY1" fmla="*/ 1089545 h 1152960"/>
                <a:gd name="connsiteX2" fmla="*/ 501336 w 2550148"/>
                <a:gd name="connsiteY2" fmla="*/ 1149558 h 1152960"/>
                <a:gd name="connsiteX3" fmla="*/ 817725 w 2550148"/>
                <a:gd name="connsiteY3" fmla="*/ 993526 h 1152960"/>
                <a:gd name="connsiteX4" fmla="*/ 1544696 w 2550148"/>
                <a:gd name="connsiteY4" fmla="*/ 280247 h 1152960"/>
                <a:gd name="connsiteX5" fmla="*/ 1883189 w 2550148"/>
                <a:gd name="connsiteY5" fmla="*/ 31558 h 1152960"/>
                <a:gd name="connsiteX6" fmla="*/ 2268765 w 2550148"/>
                <a:gd name="connsiteY6" fmla="*/ 21886 h 1152960"/>
                <a:gd name="connsiteX7" fmla="*/ 2550148 w 2550148"/>
                <a:gd name="connsiteY7" fmla="*/ 200341 h 1152960"/>
                <a:gd name="connsiteX0" fmla="*/ 0 w 2550148"/>
                <a:gd name="connsiteY0" fmla="*/ 956811 h 1159307"/>
                <a:gd name="connsiteX1" fmla="*/ 211793 w 2550148"/>
                <a:gd name="connsiteY1" fmla="*/ 1089545 h 1159307"/>
                <a:gd name="connsiteX2" fmla="*/ 514761 w 2550148"/>
                <a:gd name="connsiteY2" fmla="*/ 1156202 h 1159307"/>
                <a:gd name="connsiteX3" fmla="*/ 817725 w 2550148"/>
                <a:gd name="connsiteY3" fmla="*/ 993526 h 1159307"/>
                <a:gd name="connsiteX4" fmla="*/ 1544696 w 2550148"/>
                <a:gd name="connsiteY4" fmla="*/ 280247 h 1159307"/>
                <a:gd name="connsiteX5" fmla="*/ 1883189 w 2550148"/>
                <a:gd name="connsiteY5" fmla="*/ 31558 h 1159307"/>
                <a:gd name="connsiteX6" fmla="*/ 2268765 w 2550148"/>
                <a:gd name="connsiteY6" fmla="*/ 21886 h 1159307"/>
                <a:gd name="connsiteX7" fmla="*/ 2550148 w 2550148"/>
                <a:gd name="connsiteY7" fmla="*/ 200341 h 1159307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501337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9808"/>
                <a:gd name="connsiteX1" fmla="*/ 211793 w 2550148"/>
                <a:gd name="connsiteY1" fmla="*/ 1089545 h 1149808"/>
                <a:gd name="connsiteX2" fmla="*/ 501337 w 2550148"/>
                <a:gd name="connsiteY2" fmla="*/ 1146236 h 1149808"/>
                <a:gd name="connsiteX3" fmla="*/ 817725 w 2550148"/>
                <a:gd name="connsiteY3" fmla="*/ 993526 h 1149808"/>
                <a:gd name="connsiteX4" fmla="*/ 1544696 w 2550148"/>
                <a:gd name="connsiteY4" fmla="*/ 280247 h 1149808"/>
                <a:gd name="connsiteX5" fmla="*/ 1883189 w 2550148"/>
                <a:gd name="connsiteY5" fmla="*/ 31558 h 1149808"/>
                <a:gd name="connsiteX6" fmla="*/ 2268765 w 2550148"/>
                <a:gd name="connsiteY6" fmla="*/ 21886 h 1149808"/>
                <a:gd name="connsiteX7" fmla="*/ 2550148 w 2550148"/>
                <a:gd name="connsiteY7" fmla="*/ 200341 h 1149808"/>
                <a:gd name="connsiteX0" fmla="*/ 0 w 2550148"/>
                <a:gd name="connsiteY0" fmla="*/ 956811 h 1147796"/>
                <a:gd name="connsiteX1" fmla="*/ 211793 w 2550148"/>
                <a:gd name="connsiteY1" fmla="*/ 1089545 h 1147796"/>
                <a:gd name="connsiteX2" fmla="*/ 501337 w 2550148"/>
                <a:gd name="connsiteY2" fmla="*/ 1146236 h 1147796"/>
                <a:gd name="connsiteX3" fmla="*/ 817725 w 2550148"/>
                <a:gd name="connsiteY3" fmla="*/ 993526 h 1147796"/>
                <a:gd name="connsiteX4" fmla="*/ 1544696 w 2550148"/>
                <a:gd name="connsiteY4" fmla="*/ 280247 h 1147796"/>
                <a:gd name="connsiteX5" fmla="*/ 1883189 w 2550148"/>
                <a:gd name="connsiteY5" fmla="*/ 31558 h 1147796"/>
                <a:gd name="connsiteX6" fmla="*/ 2268765 w 2550148"/>
                <a:gd name="connsiteY6" fmla="*/ 21886 h 1147796"/>
                <a:gd name="connsiteX7" fmla="*/ 2550148 w 2550148"/>
                <a:gd name="connsiteY7" fmla="*/ 200341 h 1147796"/>
                <a:gd name="connsiteX0" fmla="*/ 0 w 2550148"/>
                <a:gd name="connsiteY0" fmla="*/ 956811 h 1150940"/>
                <a:gd name="connsiteX1" fmla="*/ 211793 w 2550148"/>
                <a:gd name="connsiteY1" fmla="*/ 1089545 h 1150940"/>
                <a:gd name="connsiteX2" fmla="*/ 501337 w 2550148"/>
                <a:gd name="connsiteY2" fmla="*/ 1146236 h 1150940"/>
                <a:gd name="connsiteX3" fmla="*/ 817725 w 2550148"/>
                <a:gd name="connsiteY3" fmla="*/ 993526 h 1150940"/>
                <a:gd name="connsiteX4" fmla="*/ 1544696 w 2550148"/>
                <a:gd name="connsiteY4" fmla="*/ 280247 h 1150940"/>
                <a:gd name="connsiteX5" fmla="*/ 1883189 w 2550148"/>
                <a:gd name="connsiteY5" fmla="*/ 31558 h 1150940"/>
                <a:gd name="connsiteX6" fmla="*/ 2268765 w 2550148"/>
                <a:gd name="connsiteY6" fmla="*/ 21886 h 1150940"/>
                <a:gd name="connsiteX7" fmla="*/ 2550148 w 2550148"/>
                <a:gd name="connsiteY7" fmla="*/ 200341 h 1150940"/>
                <a:gd name="connsiteX0" fmla="*/ 0 w 2550148"/>
                <a:gd name="connsiteY0" fmla="*/ 956811 h 1163508"/>
                <a:gd name="connsiteX1" fmla="*/ 211793 w 2550148"/>
                <a:gd name="connsiteY1" fmla="*/ 1089545 h 1163508"/>
                <a:gd name="connsiteX2" fmla="*/ 501337 w 2550148"/>
                <a:gd name="connsiteY2" fmla="*/ 1159526 h 1163508"/>
                <a:gd name="connsiteX3" fmla="*/ 817725 w 2550148"/>
                <a:gd name="connsiteY3" fmla="*/ 993526 h 1163508"/>
                <a:gd name="connsiteX4" fmla="*/ 1544696 w 2550148"/>
                <a:gd name="connsiteY4" fmla="*/ 280247 h 1163508"/>
                <a:gd name="connsiteX5" fmla="*/ 1883189 w 2550148"/>
                <a:gd name="connsiteY5" fmla="*/ 31558 h 1163508"/>
                <a:gd name="connsiteX6" fmla="*/ 2268765 w 2550148"/>
                <a:gd name="connsiteY6" fmla="*/ 21886 h 1163508"/>
                <a:gd name="connsiteX7" fmla="*/ 2550148 w 2550148"/>
                <a:gd name="connsiteY7" fmla="*/ 200341 h 1163508"/>
                <a:gd name="connsiteX0" fmla="*/ 0 w 2550148"/>
                <a:gd name="connsiteY0" fmla="*/ 956811 h 1159660"/>
                <a:gd name="connsiteX1" fmla="*/ 211793 w 2550148"/>
                <a:gd name="connsiteY1" fmla="*/ 1089545 h 1159660"/>
                <a:gd name="connsiteX2" fmla="*/ 501337 w 2550148"/>
                <a:gd name="connsiteY2" fmla="*/ 1159526 h 1159660"/>
                <a:gd name="connsiteX3" fmla="*/ 817725 w 2550148"/>
                <a:gd name="connsiteY3" fmla="*/ 993526 h 1159660"/>
                <a:gd name="connsiteX4" fmla="*/ 1544696 w 2550148"/>
                <a:gd name="connsiteY4" fmla="*/ 280247 h 1159660"/>
                <a:gd name="connsiteX5" fmla="*/ 1883189 w 2550148"/>
                <a:gd name="connsiteY5" fmla="*/ 31558 h 1159660"/>
                <a:gd name="connsiteX6" fmla="*/ 2268765 w 2550148"/>
                <a:gd name="connsiteY6" fmla="*/ 21886 h 1159660"/>
                <a:gd name="connsiteX7" fmla="*/ 2550148 w 2550148"/>
                <a:gd name="connsiteY7" fmla="*/ 200341 h 1159660"/>
                <a:gd name="connsiteX0" fmla="*/ 0 w 2550148"/>
                <a:gd name="connsiteY0" fmla="*/ 956811 h 1160106"/>
                <a:gd name="connsiteX1" fmla="*/ 211793 w 2550148"/>
                <a:gd name="connsiteY1" fmla="*/ 1089545 h 1160106"/>
                <a:gd name="connsiteX2" fmla="*/ 501337 w 2550148"/>
                <a:gd name="connsiteY2" fmla="*/ 1159526 h 1160106"/>
                <a:gd name="connsiteX3" fmla="*/ 817725 w 2550148"/>
                <a:gd name="connsiteY3" fmla="*/ 993526 h 1160106"/>
                <a:gd name="connsiteX4" fmla="*/ 1544696 w 2550148"/>
                <a:gd name="connsiteY4" fmla="*/ 280247 h 1160106"/>
                <a:gd name="connsiteX5" fmla="*/ 1883189 w 2550148"/>
                <a:gd name="connsiteY5" fmla="*/ 31558 h 1160106"/>
                <a:gd name="connsiteX6" fmla="*/ 2268765 w 2550148"/>
                <a:gd name="connsiteY6" fmla="*/ 21886 h 1160106"/>
                <a:gd name="connsiteX7" fmla="*/ 2550148 w 2550148"/>
                <a:gd name="connsiteY7" fmla="*/ 200341 h 1160106"/>
                <a:gd name="connsiteX0" fmla="*/ 0 w 2550148"/>
                <a:gd name="connsiteY0" fmla="*/ 956811 h 1146992"/>
                <a:gd name="connsiteX1" fmla="*/ 211793 w 2550148"/>
                <a:gd name="connsiteY1" fmla="*/ 1089545 h 1146992"/>
                <a:gd name="connsiteX2" fmla="*/ 518119 w 2550148"/>
                <a:gd name="connsiteY2" fmla="*/ 1146237 h 1146992"/>
                <a:gd name="connsiteX3" fmla="*/ 817725 w 2550148"/>
                <a:gd name="connsiteY3" fmla="*/ 993526 h 1146992"/>
                <a:gd name="connsiteX4" fmla="*/ 1544696 w 2550148"/>
                <a:gd name="connsiteY4" fmla="*/ 280247 h 1146992"/>
                <a:gd name="connsiteX5" fmla="*/ 1883189 w 2550148"/>
                <a:gd name="connsiteY5" fmla="*/ 31558 h 1146992"/>
                <a:gd name="connsiteX6" fmla="*/ 2268765 w 2550148"/>
                <a:gd name="connsiteY6" fmla="*/ 21886 h 1146992"/>
                <a:gd name="connsiteX7" fmla="*/ 2550148 w 2550148"/>
                <a:gd name="connsiteY7" fmla="*/ 200341 h 1146992"/>
                <a:gd name="connsiteX0" fmla="*/ 0 w 2550148"/>
                <a:gd name="connsiteY0" fmla="*/ 956811 h 1134022"/>
                <a:gd name="connsiteX1" fmla="*/ 211793 w 2550148"/>
                <a:gd name="connsiteY1" fmla="*/ 1089545 h 1134022"/>
                <a:gd name="connsiteX2" fmla="*/ 477842 w 2550148"/>
                <a:gd name="connsiteY2" fmla="*/ 1132948 h 1134022"/>
                <a:gd name="connsiteX3" fmla="*/ 817725 w 2550148"/>
                <a:gd name="connsiteY3" fmla="*/ 993526 h 1134022"/>
                <a:gd name="connsiteX4" fmla="*/ 1544696 w 2550148"/>
                <a:gd name="connsiteY4" fmla="*/ 280247 h 1134022"/>
                <a:gd name="connsiteX5" fmla="*/ 1883189 w 2550148"/>
                <a:gd name="connsiteY5" fmla="*/ 31558 h 1134022"/>
                <a:gd name="connsiteX6" fmla="*/ 2268765 w 2550148"/>
                <a:gd name="connsiteY6" fmla="*/ 21886 h 1134022"/>
                <a:gd name="connsiteX7" fmla="*/ 2550148 w 2550148"/>
                <a:gd name="connsiteY7" fmla="*/ 200341 h 1134022"/>
                <a:gd name="connsiteX0" fmla="*/ 0 w 2550148"/>
                <a:gd name="connsiteY0" fmla="*/ 956811 h 1160108"/>
                <a:gd name="connsiteX1" fmla="*/ 211793 w 2550148"/>
                <a:gd name="connsiteY1" fmla="*/ 1089545 h 1160108"/>
                <a:gd name="connsiteX2" fmla="*/ 467773 w 2550148"/>
                <a:gd name="connsiteY2" fmla="*/ 1159528 h 1160108"/>
                <a:gd name="connsiteX3" fmla="*/ 817725 w 2550148"/>
                <a:gd name="connsiteY3" fmla="*/ 993526 h 1160108"/>
                <a:gd name="connsiteX4" fmla="*/ 1544696 w 2550148"/>
                <a:gd name="connsiteY4" fmla="*/ 280247 h 1160108"/>
                <a:gd name="connsiteX5" fmla="*/ 1883189 w 2550148"/>
                <a:gd name="connsiteY5" fmla="*/ 31558 h 1160108"/>
                <a:gd name="connsiteX6" fmla="*/ 2268765 w 2550148"/>
                <a:gd name="connsiteY6" fmla="*/ 21886 h 1160108"/>
                <a:gd name="connsiteX7" fmla="*/ 2550148 w 2550148"/>
                <a:gd name="connsiteY7" fmla="*/ 200341 h 1160108"/>
                <a:gd name="connsiteX0" fmla="*/ 0 w 2550148"/>
                <a:gd name="connsiteY0" fmla="*/ 956811 h 1150264"/>
                <a:gd name="connsiteX1" fmla="*/ 211793 w 2550148"/>
                <a:gd name="connsiteY1" fmla="*/ 1089545 h 1150264"/>
                <a:gd name="connsiteX2" fmla="*/ 467773 w 2550148"/>
                <a:gd name="connsiteY2" fmla="*/ 1149561 h 1150264"/>
                <a:gd name="connsiteX3" fmla="*/ 817725 w 2550148"/>
                <a:gd name="connsiteY3" fmla="*/ 993526 h 1150264"/>
                <a:gd name="connsiteX4" fmla="*/ 1544696 w 2550148"/>
                <a:gd name="connsiteY4" fmla="*/ 280247 h 1150264"/>
                <a:gd name="connsiteX5" fmla="*/ 1883189 w 2550148"/>
                <a:gd name="connsiteY5" fmla="*/ 31558 h 1150264"/>
                <a:gd name="connsiteX6" fmla="*/ 2268765 w 2550148"/>
                <a:gd name="connsiteY6" fmla="*/ 21886 h 1150264"/>
                <a:gd name="connsiteX7" fmla="*/ 2550148 w 2550148"/>
                <a:gd name="connsiteY7" fmla="*/ 200341 h 1150264"/>
                <a:gd name="connsiteX0" fmla="*/ 0 w 2550148"/>
                <a:gd name="connsiteY0" fmla="*/ 956811 h 1156821"/>
                <a:gd name="connsiteX1" fmla="*/ 211793 w 2550148"/>
                <a:gd name="connsiteY1" fmla="*/ 1089545 h 1156821"/>
                <a:gd name="connsiteX2" fmla="*/ 457704 w 2550148"/>
                <a:gd name="connsiteY2" fmla="*/ 1156205 h 1156821"/>
                <a:gd name="connsiteX3" fmla="*/ 817725 w 2550148"/>
                <a:gd name="connsiteY3" fmla="*/ 993526 h 1156821"/>
                <a:gd name="connsiteX4" fmla="*/ 1544696 w 2550148"/>
                <a:gd name="connsiteY4" fmla="*/ 280247 h 1156821"/>
                <a:gd name="connsiteX5" fmla="*/ 1883189 w 2550148"/>
                <a:gd name="connsiteY5" fmla="*/ 31558 h 1156821"/>
                <a:gd name="connsiteX6" fmla="*/ 2268765 w 2550148"/>
                <a:gd name="connsiteY6" fmla="*/ 21886 h 1156821"/>
                <a:gd name="connsiteX7" fmla="*/ 2550148 w 2550148"/>
                <a:gd name="connsiteY7" fmla="*/ 200341 h 1156821"/>
                <a:gd name="connsiteX0" fmla="*/ 0 w 2550148"/>
                <a:gd name="connsiteY0" fmla="*/ 956811 h 1153540"/>
                <a:gd name="connsiteX1" fmla="*/ 211793 w 2550148"/>
                <a:gd name="connsiteY1" fmla="*/ 1089545 h 1153540"/>
                <a:gd name="connsiteX2" fmla="*/ 471130 w 2550148"/>
                <a:gd name="connsiteY2" fmla="*/ 1152883 h 1153540"/>
                <a:gd name="connsiteX3" fmla="*/ 817725 w 2550148"/>
                <a:gd name="connsiteY3" fmla="*/ 993526 h 1153540"/>
                <a:gd name="connsiteX4" fmla="*/ 1544696 w 2550148"/>
                <a:gd name="connsiteY4" fmla="*/ 280247 h 1153540"/>
                <a:gd name="connsiteX5" fmla="*/ 1883189 w 2550148"/>
                <a:gd name="connsiteY5" fmla="*/ 31558 h 1153540"/>
                <a:gd name="connsiteX6" fmla="*/ 2268765 w 2550148"/>
                <a:gd name="connsiteY6" fmla="*/ 21886 h 1153540"/>
                <a:gd name="connsiteX7" fmla="*/ 2550148 w 2550148"/>
                <a:gd name="connsiteY7" fmla="*/ 200341 h 1153540"/>
                <a:gd name="connsiteX0" fmla="*/ 0 w 2550148"/>
                <a:gd name="connsiteY0" fmla="*/ 956811 h 1160108"/>
                <a:gd name="connsiteX1" fmla="*/ 211793 w 2550148"/>
                <a:gd name="connsiteY1" fmla="*/ 1089545 h 1160108"/>
                <a:gd name="connsiteX2" fmla="*/ 464418 w 2550148"/>
                <a:gd name="connsiteY2" fmla="*/ 1159528 h 1160108"/>
                <a:gd name="connsiteX3" fmla="*/ 817725 w 2550148"/>
                <a:gd name="connsiteY3" fmla="*/ 993526 h 1160108"/>
                <a:gd name="connsiteX4" fmla="*/ 1544696 w 2550148"/>
                <a:gd name="connsiteY4" fmla="*/ 280247 h 1160108"/>
                <a:gd name="connsiteX5" fmla="*/ 1883189 w 2550148"/>
                <a:gd name="connsiteY5" fmla="*/ 31558 h 1160108"/>
                <a:gd name="connsiteX6" fmla="*/ 2268765 w 2550148"/>
                <a:gd name="connsiteY6" fmla="*/ 21886 h 1160108"/>
                <a:gd name="connsiteX7" fmla="*/ 2550148 w 2550148"/>
                <a:gd name="connsiteY7" fmla="*/ 200341 h 1160108"/>
                <a:gd name="connsiteX0" fmla="*/ 0 w 2550148"/>
                <a:gd name="connsiteY0" fmla="*/ 956811 h 1162184"/>
                <a:gd name="connsiteX1" fmla="*/ 211793 w 2550148"/>
                <a:gd name="connsiteY1" fmla="*/ 1089545 h 1162184"/>
                <a:gd name="connsiteX2" fmla="*/ 464418 w 2550148"/>
                <a:gd name="connsiteY2" fmla="*/ 1159528 h 1162184"/>
                <a:gd name="connsiteX3" fmla="*/ 827794 w 2550148"/>
                <a:gd name="connsiteY3" fmla="*/ 1000172 h 1162184"/>
                <a:gd name="connsiteX4" fmla="*/ 1544696 w 2550148"/>
                <a:gd name="connsiteY4" fmla="*/ 280247 h 1162184"/>
                <a:gd name="connsiteX5" fmla="*/ 1883189 w 2550148"/>
                <a:gd name="connsiteY5" fmla="*/ 31558 h 1162184"/>
                <a:gd name="connsiteX6" fmla="*/ 2268765 w 2550148"/>
                <a:gd name="connsiteY6" fmla="*/ 21886 h 1162184"/>
                <a:gd name="connsiteX7" fmla="*/ 2550148 w 2550148"/>
                <a:gd name="connsiteY7" fmla="*/ 200341 h 1162184"/>
                <a:gd name="connsiteX0" fmla="*/ 0 w 2550148"/>
                <a:gd name="connsiteY0" fmla="*/ 956811 h 1162029"/>
                <a:gd name="connsiteX1" fmla="*/ 211793 w 2550148"/>
                <a:gd name="connsiteY1" fmla="*/ 1089545 h 1162029"/>
                <a:gd name="connsiteX2" fmla="*/ 464418 w 2550148"/>
                <a:gd name="connsiteY2" fmla="*/ 1159528 h 1162029"/>
                <a:gd name="connsiteX3" fmla="*/ 834506 w 2550148"/>
                <a:gd name="connsiteY3" fmla="*/ 1003494 h 1162029"/>
                <a:gd name="connsiteX4" fmla="*/ 1544696 w 2550148"/>
                <a:gd name="connsiteY4" fmla="*/ 280247 h 1162029"/>
                <a:gd name="connsiteX5" fmla="*/ 1883189 w 2550148"/>
                <a:gd name="connsiteY5" fmla="*/ 31558 h 1162029"/>
                <a:gd name="connsiteX6" fmla="*/ 2268765 w 2550148"/>
                <a:gd name="connsiteY6" fmla="*/ 21886 h 1162029"/>
                <a:gd name="connsiteX7" fmla="*/ 2550148 w 2550148"/>
                <a:gd name="connsiteY7" fmla="*/ 200341 h 1162029"/>
                <a:gd name="connsiteX0" fmla="*/ 0 w 2550148"/>
                <a:gd name="connsiteY0" fmla="*/ 956811 h 1162029"/>
                <a:gd name="connsiteX1" fmla="*/ 211793 w 2550148"/>
                <a:gd name="connsiteY1" fmla="*/ 1089545 h 1162029"/>
                <a:gd name="connsiteX2" fmla="*/ 464418 w 2550148"/>
                <a:gd name="connsiteY2" fmla="*/ 1159528 h 1162029"/>
                <a:gd name="connsiteX3" fmla="*/ 834506 w 2550148"/>
                <a:gd name="connsiteY3" fmla="*/ 1003494 h 1162029"/>
                <a:gd name="connsiteX4" fmla="*/ 1554766 w 2550148"/>
                <a:gd name="connsiteY4" fmla="*/ 280247 h 1162029"/>
                <a:gd name="connsiteX5" fmla="*/ 1883189 w 2550148"/>
                <a:gd name="connsiteY5" fmla="*/ 31558 h 1162029"/>
                <a:gd name="connsiteX6" fmla="*/ 2268765 w 2550148"/>
                <a:gd name="connsiteY6" fmla="*/ 21886 h 1162029"/>
                <a:gd name="connsiteX7" fmla="*/ 2550148 w 2550148"/>
                <a:gd name="connsiteY7" fmla="*/ 200341 h 1162029"/>
                <a:gd name="connsiteX0" fmla="*/ 0 w 2573642"/>
                <a:gd name="connsiteY0" fmla="*/ 923587 h 1162255"/>
                <a:gd name="connsiteX1" fmla="*/ 235287 w 2573642"/>
                <a:gd name="connsiteY1" fmla="*/ 1089545 h 1162255"/>
                <a:gd name="connsiteX2" fmla="*/ 487912 w 2573642"/>
                <a:gd name="connsiteY2" fmla="*/ 1159528 h 1162255"/>
                <a:gd name="connsiteX3" fmla="*/ 858000 w 2573642"/>
                <a:gd name="connsiteY3" fmla="*/ 1003494 h 1162255"/>
                <a:gd name="connsiteX4" fmla="*/ 1578260 w 2573642"/>
                <a:gd name="connsiteY4" fmla="*/ 280247 h 1162255"/>
                <a:gd name="connsiteX5" fmla="*/ 1906683 w 2573642"/>
                <a:gd name="connsiteY5" fmla="*/ 31558 h 1162255"/>
                <a:gd name="connsiteX6" fmla="*/ 2292259 w 2573642"/>
                <a:gd name="connsiteY6" fmla="*/ 21886 h 1162255"/>
                <a:gd name="connsiteX7" fmla="*/ 2573642 w 2573642"/>
                <a:gd name="connsiteY7" fmla="*/ 200341 h 1162255"/>
                <a:gd name="connsiteX0" fmla="*/ 0 w 2573642"/>
                <a:gd name="connsiteY0" fmla="*/ 923587 h 1149599"/>
                <a:gd name="connsiteX1" fmla="*/ 235287 w 2573642"/>
                <a:gd name="connsiteY1" fmla="*/ 1089545 h 1149599"/>
                <a:gd name="connsiteX2" fmla="*/ 487912 w 2573642"/>
                <a:gd name="connsiteY2" fmla="*/ 1146238 h 1149599"/>
                <a:gd name="connsiteX3" fmla="*/ 858000 w 2573642"/>
                <a:gd name="connsiteY3" fmla="*/ 1003494 h 1149599"/>
                <a:gd name="connsiteX4" fmla="*/ 1578260 w 2573642"/>
                <a:gd name="connsiteY4" fmla="*/ 280247 h 1149599"/>
                <a:gd name="connsiteX5" fmla="*/ 1906683 w 2573642"/>
                <a:gd name="connsiteY5" fmla="*/ 31558 h 1149599"/>
                <a:gd name="connsiteX6" fmla="*/ 2292259 w 2573642"/>
                <a:gd name="connsiteY6" fmla="*/ 21886 h 1149599"/>
                <a:gd name="connsiteX7" fmla="*/ 2573642 w 2573642"/>
                <a:gd name="connsiteY7" fmla="*/ 200341 h 1149599"/>
                <a:gd name="connsiteX0" fmla="*/ 0 w 2573642"/>
                <a:gd name="connsiteY0" fmla="*/ 923587 h 1146751"/>
                <a:gd name="connsiteX1" fmla="*/ 235287 w 2573642"/>
                <a:gd name="connsiteY1" fmla="*/ 1089545 h 1146751"/>
                <a:gd name="connsiteX2" fmla="*/ 487912 w 2573642"/>
                <a:gd name="connsiteY2" fmla="*/ 1146238 h 1146751"/>
                <a:gd name="connsiteX3" fmla="*/ 858000 w 2573642"/>
                <a:gd name="connsiteY3" fmla="*/ 1003494 h 1146751"/>
                <a:gd name="connsiteX4" fmla="*/ 1578260 w 2573642"/>
                <a:gd name="connsiteY4" fmla="*/ 280247 h 1146751"/>
                <a:gd name="connsiteX5" fmla="*/ 1906683 w 2573642"/>
                <a:gd name="connsiteY5" fmla="*/ 31558 h 1146751"/>
                <a:gd name="connsiteX6" fmla="*/ 2292259 w 2573642"/>
                <a:gd name="connsiteY6" fmla="*/ 21886 h 1146751"/>
                <a:gd name="connsiteX7" fmla="*/ 2573642 w 2573642"/>
                <a:gd name="connsiteY7" fmla="*/ 200341 h 1146751"/>
                <a:gd name="connsiteX0" fmla="*/ 0 w 2573642"/>
                <a:gd name="connsiteY0" fmla="*/ 923587 h 1146894"/>
                <a:gd name="connsiteX1" fmla="*/ 235287 w 2573642"/>
                <a:gd name="connsiteY1" fmla="*/ 1089545 h 1146894"/>
                <a:gd name="connsiteX2" fmla="*/ 487912 w 2573642"/>
                <a:gd name="connsiteY2" fmla="*/ 1146238 h 1146894"/>
                <a:gd name="connsiteX3" fmla="*/ 858000 w 2573642"/>
                <a:gd name="connsiteY3" fmla="*/ 1003494 h 1146894"/>
                <a:gd name="connsiteX4" fmla="*/ 1578260 w 2573642"/>
                <a:gd name="connsiteY4" fmla="*/ 280247 h 1146894"/>
                <a:gd name="connsiteX5" fmla="*/ 1906683 w 2573642"/>
                <a:gd name="connsiteY5" fmla="*/ 31558 h 1146894"/>
                <a:gd name="connsiteX6" fmla="*/ 2292259 w 2573642"/>
                <a:gd name="connsiteY6" fmla="*/ 21886 h 1146894"/>
                <a:gd name="connsiteX7" fmla="*/ 2573642 w 2573642"/>
                <a:gd name="connsiteY7" fmla="*/ 200341 h 1146894"/>
                <a:gd name="connsiteX0" fmla="*/ 0 w 2573642"/>
                <a:gd name="connsiteY0" fmla="*/ 923587 h 1147523"/>
                <a:gd name="connsiteX1" fmla="*/ 235287 w 2573642"/>
                <a:gd name="connsiteY1" fmla="*/ 1089545 h 1147523"/>
                <a:gd name="connsiteX2" fmla="*/ 487912 w 2573642"/>
                <a:gd name="connsiteY2" fmla="*/ 1146238 h 1147523"/>
                <a:gd name="connsiteX3" fmla="*/ 858000 w 2573642"/>
                <a:gd name="connsiteY3" fmla="*/ 1003494 h 1147523"/>
                <a:gd name="connsiteX4" fmla="*/ 1578260 w 2573642"/>
                <a:gd name="connsiteY4" fmla="*/ 280247 h 1147523"/>
                <a:gd name="connsiteX5" fmla="*/ 1906683 w 2573642"/>
                <a:gd name="connsiteY5" fmla="*/ 31558 h 1147523"/>
                <a:gd name="connsiteX6" fmla="*/ 2292259 w 2573642"/>
                <a:gd name="connsiteY6" fmla="*/ 21886 h 1147523"/>
                <a:gd name="connsiteX7" fmla="*/ 2573642 w 2573642"/>
                <a:gd name="connsiteY7" fmla="*/ 200341 h 1147523"/>
                <a:gd name="connsiteX0" fmla="*/ 0 w 2573642"/>
                <a:gd name="connsiteY0" fmla="*/ 923587 h 1146996"/>
                <a:gd name="connsiteX1" fmla="*/ 235287 w 2573642"/>
                <a:gd name="connsiteY1" fmla="*/ 1089545 h 1146996"/>
                <a:gd name="connsiteX2" fmla="*/ 487912 w 2573642"/>
                <a:gd name="connsiteY2" fmla="*/ 1146238 h 1146996"/>
                <a:gd name="connsiteX3" fmla="*/ 858000 w 2573642"/>
                <a:gd name="connsiteY3" fmla="*/ 1003494 h 1146996"/>
                <a:gd name="connsiteX4" fmla="*/ 1578260 w 2573642"/>
                <a:gd name="connsiteY4" fmla="*/ 280247 h 1146996"/>
                <a:gd name="connsiteX5" fmla="*/ 1906683 w 2573642"/>
                <a:gd name="connsiteY5" fmla="*/ 31558 h 1146996"/>
                <a:gd name="connsiteX6" fmla="*/ 2292259 w 2573642"/>
                <a:gd name="connsiteY6" fmla="*/ 21886 h 1146996"/>
                <a:gd name="connsiteX7" fmla="*/ 2573642 w 2573642"/>
                <a:gd name="connsiteY7" fmla="*/ 200341 h 1146996"/>
                <a:gd name="connsiteX0" fmla="*/ 0 w 2573642"/>
                <a:gd name="connsiteY0" fmla="*/ 923587 h 1149217"/>
                <a:gd name="connsiteX1" fmla="*/ 235287 w 2573642"/>
                <a:gd name="connsiteY1" fmla="*/ 1089545 h 1149217"/>
                <a:gd name="connsiteX2" fmla="*/ 487912 w 2573642"/>
                <a:gd name="connsiteY2" fmla="*/ 1146238 h 1149217"/>
                <a:gd name="connsiteX3" fmla="*/ 858000 w 2573642"/>
                <a:gd name="connsiteY3" fmla="*/ 1003494 h 1149217"/>
                <a:gd name="connsiteX4" fmla="*/ 1578260 w 2573642"/>
                <a:gd name="connsiteY4" fmla="*/ 280247 h 1149217"/>
                <a:gd name="connsiteX5" fmla="*/ 1906683 w 2573642"/>
                <a:gd name="connsiteY5" fmla="*/ 31558 h 1149217"/>
                <a:gd name="connsiteX6" fmla="*/ 2292259 w 2573642"/>
                <a:gd name="connsiteY6" fmla="*/ 21886 h 1149217"/>
                <a:gd name="connsiteX7" fmla="*/ 2573642 w 2573642"/>
                <a:gd name="connsiteY7" fmla="*/ 200341 h 1149217"/>
                <a:gd name="connsiteX0" fmla="*/ 0 w 2573642"/>
                <a:gd name="connsiteY0" fmla="*/ 923587 h 1148193"/>
                <a:gd name="connsiteX1" fmla="*/ 235287 w 2573642"/>
                <a:gd name="connsiteY1" fmla="*/ 1089545 h 1148193"/>
                <a:gd name="connsiteX2" fmla="*/ 487912 w 2573642"/>
                <a:gd name="connsiteY2" fmla="*/ 1146238 h 1148193"/>
                <a:gd name="connsiteX3" fmla="*/ 858000 w 2573642"/>
                <a:gd name="connsiteY3" fmla="*/ 1003494 h 1148193"/>
                <a:gd name="connsiteX4" fmla="*/ 1578260 w 2573642"/>
                <a:gd name="connsiteY4" fmla="*/ 280247 h 1148193"/>
                <a:gd name="connsiteX5" fmla="*/ 1906683 w 2573642"/>
                <a:gd name="connsiteY5" fmla="*/ 31558 h 1148193"/>
                <a:gd name="connsiteX6" fmla="*/ 2292259 w 2573642"/>
                <a:gd name="connsiteY6" fmla="*/ 21886 h 1148193"/>
                <a:gd name="connsiteX7" fmla="*/ 2573642 w 2573642"/>
                <a:gd name="connsiteY7" fmla="*/ 200341 h 1148193"/>
                <a:gd name="connsiteX0" fmla="*/ 0 w 2580355"/>
                <a:gd name="connsiteY0" fmla="*/ 936877 h 1146716"/>
                <a:gd name="connsiteX1" fmla="*/ 242000 w 2580355"/>
                <a:gd name="connsiteY1" fmla="*/ 1089545 h 1146716"/>
                <a:gd name="connsiteX2" fmla="*/ 494625 w 2580355"/>
                <a:gd name="connsiteY2" fmla="*/ 1146238 h 1146716"/>
                <a:gd name="connsiteX3" fmla="*/ 864713 w 2580355"/>
                <a:gd name="connsiteY3" fmla="*/ 1003494 h 1146716"/>
                <a:gd name="connsiteX4" fmla="*/ 1584973 w 2580355"/>
                <a:gd name="connsiteY4" fmla="*/ 280247 h 1146716"/>
                <a:gd name="connsiteX5" fmla="*/ 1913396 w 2580355"/>
                <a:gd name="connsiteY5" fmla="*/ 31558 h 1146716"/>
                <a:gd name="connsiteX6" fmla="*/ 2298972 w 2580355"/>
                <a:gd name="connsiteY6" fmla="*/ 21886 h 1146716"/>
                <a:gd name="connsiteX7" fmla="*/ 2580355 w 2580355"/>
                <a:gd name="connsiteY7" fmla="*/ 200341 h 1146716"/>
                <a:gd name="connsiteX0" fmla="*/ 0 w 2570286"/>
                <a:gd name="connsiteY0" fmla="*/ 933554 h 1146724"/>
                <a:gd name="connsiteX1" fmla="*/ 231931 w 2570286"/>
                <a:gd name="connsiteY1" fmla="*/ 1089545 h 1146724"/>
                <a:gd name="connsiteX2" fmla="*/ 484556 w 2570286"/>
                <a:gd name="connsiteY2" fmla="*/ 1146238 h 1146724"/>
                <a:gd name="connsiteX3" fmla="*/ 854644 w 2570286"/>
                <a:gd name="connsiteY3" fmla="*/ 1003494 h 1146724"/>
                <a:gd name="connsiteX4" fmla="*/ 1574904 w 2570286"/>
                <a:gd name="connsiteY4" fmla="*/ 280247 h 1146724"/>
                <a:gd name="connsiteX5" fmla="*/ 1903327 w 2570286"/>
                <a:gd name="connsiteY5" fmla="*/ 31558 h 1146724"/>
                <a:gd name="connsiteX6" fmla="*/ 2288903 w 2570286"/>
                <a:gd name="connsiteY6" fmla="*/ 21886 h 1146724"/>
                <a:gd name="connsiteX7" fmla="*/ 2570286 w 2570286"/>
                <a:gd name="connsiteY7" fmla="*/ 200341 h 1146724"/>
                <a:gd name="connsiteX0" fmla="*/ 0 w 2570286"/>
                <a:gd name="connsiteY0" fmla="*/ 933554 h 1146724"/>
                <a:gd name="connsiteX1" fmla="*/ 231931 w 2570286"/>
                <a:gd name="connsiteY1" fmla="*/ 1089545 h 1146724"/>
                <a:gd name="connsiteX2" fmla="*/ 484556 w 2570286"/>
                <a:gd name="connsiteY2" fmla="*/ 1146238 h 1146724"/>
                <a:gd name="connsiteX3" fmla="*/ 854644 w 2570286"/>
                <a:gd name="connsiteY3" fmla="*/ 1003494 h 1146724"/>
                <a:gd name="connsiteX4" fmla="*/ 1574904 w 2570286"/>
                <a:gd name="connsiteY4" fmla="*/ 280247 h 1146724"/>
                <a:gd name="connsiteX5" fmla="*/ 1903327 w 2570286"/>
                <a:gd name="connsiteY5" fmla="*/ 31558 h 1146724"/>
                <a:gd name="connsiteX6" fmla="*/ 2288903 w 2570286"/>
                <a:gd name="connsiteY6" fmla="*/ 21886 h 1146724"/>
                <a:gd name="connsiteX7" fmla="*/ 2570286 w 2570286"/>
                <a:gd name="connsiteY7" fmla="*/ 200341 h 1146724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0218"/>
                <a:gd name="connsiteY0" fmla="*/ 923587 h 1146751"/>
                <a:gd name="connsiteX1" fmla="*/ 221863 w 2560218"/>
                <a:gd name="connsiteY1" fmla="*/ 1089545 h 1146751"/>
                <a:gd name="connsiteX2" fmla="*/ 474488 w 2560218"/>
                <a:gd name="connsiteY2" fmla="*/ 1146238 h 1146751"/>
                <a:gd name="connsiteX3" fmla="*/ 844576 w 2560218"/>
                <a:gd name="connsiteY3" fmla="*/ 1003494 h 1146751"/>
                <a:gd name="connsiteX4" fmla="*/ 1564836 w 2560218"/>
                <a:gd name="connsiteY4" fmla="*/ 280247 h 1146751"/>
                <a:gd name="connsiteX5" fmla="*/ 1893259 w 2560218"/>
                <a:gd name="connsiteY5" fmla="*/ 31558 h 1146751"/>
                <a:gd name="connsiteX6" fmla="*/ 2278835 w 2560218"/>
                <a:gd name="connsiteY6" fmla="*/ 21886 h 1146751"/>
                <a:gd name="connsiteX7" fmla="*/ 2560218 w 2560218"/>
                <a:gd name="connsiteY7" fmla="*/ 200341 h 1146751"/>
                <a:gd name="connsiteX0" fmla="*/ 0 w 2560218"/>
                <a:gd name="connsiteY0" fmla="*/ 929597 h 1152761"/>
                <a:gd name="connsiteX1" fmla="*/ 221863 w 2560218"/>
                <a:gd name="connsiteY1" fmla="*/ 1095555 h 1152761"/>
                <a:gd name="connsiteX2" fmla="*/ 474488 w 2560218"/>
                <a:gd name="connsiteY2" fmla="*/ 1152248 h 1152761"/>
                <a:gd name="connsiteX3" fmla="*/ 844576 w 2560218"/>
                <a:gd name="connsiteY3" fmla="*/ 1009504 h 1152761"/>
                <a:gd name="connsiteX4" fmla="*/ 1564836 w 2560218"/>
                <a:gd name="connsiteY4" fmla="*/ 286257 h 1152761"/>
                <a:gd name="connsiteX5" fmla="*/ 1949592 w 2560218"/>
                <a:gd name="connsiteY5" fmla="*/ 27303 h 1152761"/>
                <a:gd name="connsiteX6" fmla="*/ 2278835 w 2560218"/>
                <a:gd name="connsiteY6" fmla="*/ 27896 h 1152761"/>
                <a:gd name="connsiteX7" fmla="*/ 2560218 w 2560218"/>
                <a:gd name="connsiteY7" fmla="*/ 206351 h 1152761"/>
                <a:gd name="connsiteX0" fmla="*/ 0 w 2560218"/>
                <a:gd name="connsiteY0" fmla="*/ 916007 h 1139171"/>
                <a:gd name="connsiteX1" fmla="*/ 221863 w 2560218"/>
                <a:gd name="connsiteY1" fmla="*/ 1081965 h 1139171"/>
                <a:gd name="connsiteX2" fmla="*/ 474488 w 2560218"/>
                <a:gd name="connsiteY2" fmla="*/ 1138658 h 1139171"/>
                <a:gd name="connsiteX3" fmla="*/ 844576 w 2560218"/>
                <a:gd name="connsiteY3" fmla="*/ 995914 h 1139171"/>
                <a:gd name="connsiteX4" fmla="*/ 1564836 w 2560218"/>
                <a:gd name="connsiteY4" fmla="*/ 272667 h 1139171"/>
                <a:gd name="connsiteX5" fmla="*/ 1949592 w 2560218"/>
                <a:gd name="connsiteY5" fmla="*/ 13713 h 1139171"/>
                <a:gd name="connsiteX6" fmla="*/ 2277859 w 2560218"/>
                <a:gd name="connsiteY6" fmla="*/ 52257 h 1139171"/>
                <a:gd name="connsiteX7" fmla="*/ 2560218 w 2560218"/>
                <a:gd name="connsiteY7" fmla="*/ 192761 h 1139171"/>
                <a:gd name="connsiteX0" fmla="*/ 0 w 2560218"/>
                <a:gd name="connsiteY0" fmla="*/ 930424 h 1153588"/>
                <a:gd name="connsiteX1" fmla="*/ 221863 w 2560218"/>
                <a:gd name="connsiteY1" fmla="*/ 1096382 h 1153588"/>
                <a:gd name="connsiteX2" fmla="*/ 474488 w 2560218"/>
                <a:gd name="connsiteY2" fmla="*/ 1153075 h 1153588"/>
                <a:gd name="connsiteX3" fmla="*/ 844576 w 2560218"/>
                <a:gd name="connsiteY3" fmla="*/ 1010331 h 1153588"/>
                <a:gd name="connsiteX4" fmla="*/ 1564836 w 2560218"/>
                <a:gd name="connsiteY4" fmla="*/ 287084 h 1153588"/>
                <a:gd name="connsiteX5" fmla="*/ 1949592 w 2560218"/>
                <a:gd name="connsiteY5" fmla="*/ 28130 h 1153588"/>
                <a:gd name="connsiteX6" fmla="*/ 2271500 w 2560218"/>
                <a:gd name="connsiteY6" fmla="*/ 27078 h 1153588"/>
                <a:gd name="connsiteX7" fmla="*/ 2560218 w 2560218"/>
                <a:gd name="connsiteY7" fmla="*/ 207178 h 1153588"/>
                <a:gd name="connsiteX0" fmla="*/ 0 w 2560218"/>
                <a:gd name="connsiteY0" fmla="*/ 933552 h 1156716"/>
                <a:gd name="connsiteX1" fmla="*/ 221863 w 2560218"/>
                <a:gd name="connsiteY1" fmla="*/ 1099510 h 1156716"/>
                <a:gd name="connsiteX2" fmla="*/ 474488 w 2560218"/>
                <a:gd name="connsiteY2" fmla="*/ 1156203 h 1156716"/>
                <a:gd name="connsiteX3" fmla="*/ 844576 w 2560218"/>
                <a:gd name="connsiteY3" fmla="*/ 1013459 h 1156716"/>
                <a:gd name="connsiteX4" fmla="*/ 1564836 w 2560218"/>
                <a:gd name="connsiteY4" fmla="*/ 290212 h 1156716"/>
                <a:gd name="connsiteX5" fmla="*/ 1927587 w 2560218"/>
                <a:gd name="connsiteY5" fmla="*/ 26322 h 1156716"/>
                <a:gd name="connsiteX6" fmla="*/ 2271500 w 2560218"/>
                <a:gd name="connsiteY6" fmla="*/ 30206 h 1156716"/>
                <a:gd name="connsiteX7" fmla="*/ 2560218 w 2560218"/>
                <a:gd name="connsiteY7" fmla="*/ 210306 h 1156716"/>
                <a:gd name="connsiteX0" fmla="*/ 0 w 2560218"/>
                <a:gd name="connsiteY0" fmla="*/ 933552 h 1156716"/>
                <a:gd name="connsiteX1" fmla="*/ 221863 w 2560218"/>
                <a:gd name="connsiteY1" fmla="*/ 1099510 h 1156716"/>
                <a:gd name="connsiteX2" fmla="*/ 474488 w 2560218"/>
                <a:gd name="connsiteY2" fmla="*/ 1156203 h 1156716"/>
                <a:gd name="connsiteX3" fmla="*/ 844576 w 2560218"/>
                <a:gd name="connsiteY3" fmla="*/ 1013459 h 1156716"/>
                <a:gd name="connsiteX4" fmla="*/ 1564836 w 2560218"/>
                <a:gd name="connsiteY4" fmla="*/ 290212 h 1156716"/>
                <a:gd name="connsiteX5" fmla="*/ 1927587 w 2560218"/>
                <a:gd name="connsiteY5" fmla="*/ 26322 h 1156716"/>
                <a:gd name="connsiteX6" fmla="*/ 2271500 w 2560218"/>
                <a:gd name="connsiteY6" fmla="*/ 30206 h 1156716"/>
                <a:gd name="connsiteX7" fmla="*/ 2560218 w 2560218"/>
                <a:gd name="connsiteY7" fmla="*/ 210306 h 1156716"/>
                <a:gd name="connsiteX0" fmla="*/ 0 w 2560218"/>
                <a:gd name="connsiteY0" fmla="*/ 925284 h 1148448"/>
                <a:gd name="connsiteX1" fmla="*/ 221863 w 2560218"/>
                <a:gd name="connsiteY1" fmla="*/ 1091242 h 1148448"/>
                <a:gd name="connsiteX2" fmla="*/ 474488 w 2560218"/>
                <a:gd name="connsiteY2" fmla="*/ 1147935 h 1148448"/>
                <a:gd name="connsiteX3" fmla="*/ 844576 w 2560218"/>
                <a:gd name="connsiteY3" fmla="*/ 1005191 h 1148448"/>
                <a:gd name="connsiteX4" fmla="*/ 1564836 w 2560218"/>
                <a:gd name="connsiteY4" fmla="*/ 281944 h 1148448"/>
                <a:gd name="connsiteX5" fmla="*/ 1955266 w 2560218"/>
                <a:gd name="connsiteY5" fmla="*/ 31896 h 1148448"/>
                <a:gd name="connsiteX6" fmla="*/ 2271500 w 2560218"/>
                <a:gd name="connsiteY6" fmla="*/ 21938 h 1148448"/>
                <a:gd name="connsiteX7" fmla="*/ 2560218 w 2560218"/>
                <a:gd name="connsiteY7" fmla="*/ 202038 h 1148448"/>
                <a:gd name="connsiteX0" fmla="*/ 0 w 2560218"/>
                <a:gd name="connsiteY0" fmla="*/ 909023 h 1132187"/>
                <a:gd name="connsiteX1" fmla="*/ 221863 w 2560218"/>
                <a:gd name="connsiteY1" fmla="*/ 1074981 h 1132187"/>
                <a:gd name="connsiteX2" fmla="*/ 474488 w 2560218"/>
                <a:gd name="connsiteY2" fmla="*/ 1131674 h 1132187"/>
                <a:gd name="connsiteX3" fmla="*/ 844576 w 2560218"/>
                <a:gd name="connsiteY3" fmla="*/ 988930 h 1132187"/>
                <a:gd name="connsiteX4" fmla="*/ 1564836 w 2560218"/>
                <a:gd name="connsiteY4" fmla="*/ 265683 h 1132187"/>
                <a:gd name="connsiteX5" fmla="*/ 1955266 w 2560218"/>
                <a:gd name="connsiteY5" fmla="*/ 15635 h 1132187"/>
                <a:gd name="connsiteX6" fmla="*/ 2270525 w 2560218"/>
                <a:gd name="connsiteY6" fmla="*/ 43627 h 1132187"/>
                <a:gd name="connsiteX7" fmla="*/ 2560218 w 2560218"/>
                <a:gd name="connsiteY7" fmla="*/ 185777 h 1132187"/>
                <a:gd name="connsiteX0" fmla="*/ 0 w 2560218"/>
                <a:gd name="connsiteY0" fmla="*/ 881734 h 1104898"/>
                <a:gd name="connsiteX1" fmla="*/ 221863 w 2560218"/>
                <a:gd name="connsiteY1" fmla="*/ 1047692 h 1104898"/>
                <a:gd name="connsiteX2" fmla="*/ 474488 w 2560218"/>
                <a:gd name="connsiteY2" fmla="*/ 1104385 h 1104898"/>
                <a:gd name="connsiteX3" fmla="*/ 844576 w 2560218"/>
                <a:gd name="connsiteY3" fmla="*/ 961641 h 1104898"/>
                <a:gd name="connsiteX4" fmla="*/ 1564836 w 2560218"/>
                <a:gd name="connsiteY4" fmla="*/ 238394 h 1104898"/>
                <a:gd name="connsiteX5" fmla="*/ 1961625 w 2560218"/>
                <a:gd name="connsiteY5" fmla="*/ 27942 h 1104898"/>
                <a:gd name="connsiteX6" fmla="*/ 2270525 w 2560218"/>
                <a:gd name="connsiteY6" fmla="*/ 16338 h 1104898"/>
                <a:gd name="connsiteX7" fmla="*/ 2560218 w 2560218"/>
                <a:gd name="connsiteY7" fmla="*/ 158488 h 1104898"/>
                <a:gd name="connsiteX0" fmla="*/ 0 w 2560218"/>
                <a:gd name="connsiteY0" fmla="*/ 896016 h 1119180"/>
                <a:gd name="connsiteX1" fmla="*/ 221863 w 2560218"/>
                <a:gd name="connsiteY1" fmla="*/ 1061974 h 1119180"/>
                <a:gd name="connsiteX2" fmla="*/ 474488 w 2560218"/>
                <a:gd name="connsiteY2" fmla="*/ 1118667 h 1119180"/>
                <a:gd name="connsiteX3" fmla="*/ 844576 w 2560218"/>
                <a:gd name="connsiteY3" fmla="*/ 975923 h 1119180"/>
                <a:gd name="connsiteX4" fmla="*/ 1564836 w 2560218"/>
                <a:gd name="connsiteY4" fmla="*/ 252676 h 1119180"/>
                <a:gd name="connsiteX5" fmla="*/ 1928274 w 2560218"/>
                <a:gd name="connsiteY5" fmla="*/ 19475 h 1119180"/>
                <a:gd name="connsiteX6" fmla="*/ 2270525 w 2560218"/>
                <a:gd name="connsiteY6" fmla="*/ 30620 h 1119180"/>
                <a:gd name="connsiteX7" fmla="*/ 2560218 w 2560218"/>
                <a:gd name="connsiteY7" fmla="*/ 172770 h 1119180"/>
                <a:gd name="connsiteX0" fmla="*/ 0 w 2535575"/>
                <a:gd name="connsiteY0" fmla="*/ 897902 h 1121066"/>
                <a:gd name="connsiteX1" fmla="*/ 221863 w 2535575"/>
                <a:gd name="connsiteY1" fmla="*/ 1063860 h 1121066"/>
                <a:gd name="connsiteX2" fmla="*/ 474488 w 2535575"/>
                <a:gd name="connsiteY2" fmla="*/ 1120553 h 1121066"/>
                <a:gd name="connsiteX3" fmla="*/ 844576 w 2535575"/>
                <a:gd name="connsiteY3" fmla="*/ 977809 h 1121066"/>
                <a:gd name="connsiteX4" fmla="*/ 1564836 w 2535575"/>
                <a:gd name="connsiteY4" fmla="*/ 254562 h 1121066"/>
                <a:gd name="connsiteX5" fmla="*/ 1928274 w 2535575"/>
                <a:gd name="connsiteY5" fmla="*/ 21361 h 1121066"/>
                <a:gd name="connsiteX6" fmla="*/ 2270525 w 2535575"/>
                <a:gd name="connsiteY6" fmla="*/ 32506 h 1121066"/>
                <a:gd name="connsiteX7" fmla="*/ 2535575 w 2535575"/>
                <a:gd name="connsiteY7" fmla="*/ 214931 h 1121066"/>
                <a:gd name="connsiteX0" fmla="*/ 0 w 2535575"/>
                <a:gd name="connsiteY0" fmla="*/ 896798 h 1119962"/>
                <a:gd name="connsiteX1" fmla="*/ 221863 w 2535575"/>
                <a:gd name="connsiteY1" fmla="*/ 1062756 h 1119962"/>
                <a:gd name="connsiteX2" fmla="*/ 474488 w 2535575"/>
                <a:gd name="connsiteY2" fmla="*/ 1119449 h 1119962"/>
                <a:gd name="connsiteX3" fmla="*/ 844576 w 2535575"/>
                <a:gd name="connsiteY3" fmla="*/ 976705 h 1119962"/>
                <a:gd name="connsiteX4" fmla="*/ 1529822 w 2535575"/>
                <a:gd name="connsiteY4" fmla="*/ 237971 h 1119962"/>
                <a:gd name="connsiteX5" fmla="*/ 1928274 w 2535575"/>
                <a:gd name="connsiteY5" fmla="*/ 20257 h 1119962"/>
                <a:gd name="connsiteX6" fmla="*/ 2270525 w 2535575"/>
                <a:gd name="connsiteY6" fmla="*/ 31402 h 1119962"/>
                <a:gd name="connsiteX7" fmla="*/ 2535575 w 2535575"/>
                <a:gd name="connsiteY7" fmla="*/ 213827 h 1119962"/>
                <a:gd name="connsiteX0" fmla="*/ 0 w 2535575"/>
                <a:gd name="connsiteY0" fmla="*/ 929636 h 1152800"/>
                <a:gd name="connsiteX1" fmla="*/ 221863 w 2535575"/>
                <a:gd name="connsiteY1" fmla="*/ 1095594 h 1152800"/>
                <a:gd name="connsiteX2" fmla="*/ 474488 w 2535575"/>
                <a:gd name="connsiteY2" fmla="*/ 1152287 h 1152800"/>
                <a:gd name="connsiteX3" fmla="*/ 844576 w 2535575"/>
                <a:gd name="connsiteY3" fmla="*/ 1009543 h 1152800"/>
                <a:gd name="connsiteX4" fmla="*/ 1529822 w 2535575"/>
                <a:gd name="connsiteY4" fmla="*/ 270809 h 1152800"/>
                <a:gd name="connsiteX5" fmla="*/ 1914580 w 2535575"/>
                <a:gd name="connsiteY5" fmla="*/ 11853 h 1152800"/>
                <a:gd name="connsiteX6" fmla="*/ 2270525 w 2535575"/>
                <a:gd name="connsiteY6" fmla="*/ 64240 h 1152800"/>
                <a:gd name="connsiteX7" fmla="*/ 2535575 w 2535575"/>
                <a:gd name="connsiteY7" fmla="*/ 246665 h 1152800"/>
                <a:gd name="connsiteX0" fmla="*/ 0 w 2535575"/>
                <a:gd name="connsiteY0" fmla="*/ 934937 h 1158101"/>
                <a:gd name="connsiteX1" fmla="*/ 221863 w 2535575"/>
                <a:gd name="connsiteY1" fmla="*/ 1100895 h 1158101"/>
                <a:gd name="connsiteX2" fmla="*/ 474488 w 2535575"/>
                <a:gd name="connsiteY2" fmla="*/ 1157588 h 1158101"/>
                <a:gd name="connsiteX3" fmla="*/ 844576 w 2535575"/>
                <a:gd name="connsiteY3" fmla="*/ 1014844 h 1158101"/>
                <a:gd name="connsiteX4" fmla="*/ 1529822 w 2535575"/>
                <a:gd name="connsiteY4" fmla="*/ 276110 h 1158101"/>
                <a:gd name="connsiteX5" fmla="*/ 1914580 w 2535575"/>
                <a:gd name="connsiteY5" fmla="*/ 17154 h 1158101"/>
                <a:gd name="connsiteX6" fmla="*/ 2282846 w 2535575"/>
                <a:gd name="connsiteY6" fmla="*/ 49403 h 1158101"/>
                <a:gd name="connsiteX7" fmla="*/ 2535575 w 2535575"/>
                <a:gd name="connsiteY7" fmla="*/ 251966 h 1158101"/>
                <a:gd name="connsiteX0" fmla="*/ 0 w 2535575"/>
                <a:gd name="connsiteY0" fmla="*/ 921629 h 1144793"/>
                <a:gd name="connsiteX1" fmla="*/ 221863 w 2535575"/>
                <a:gd name="connsiteY1" fmla="*/ 1087587 h 1144793"/>
                <a:gd name="connsiteX2" fmla="*/ 474488 w 2535575"/>
                <a:gd name="connsiteY2" fmla="*/ 1144280 h 1144793"/>
                <a:gd name="connsiteX3" fmla="*/ 844576 w 2535575"/>
                <a:gd name="connsiteY3" fmla="*/ 1001536 h 1144793"/>
                <a:gd name="connsiteX4" fmla="*/ 1529822 w 2535575"/>
                <a:gd name="connsiteY4" fmla="*/ 262802 h 1144793"/>
                <a:gd name="connsiteX5" fmla="*/ 1925926 w 2535575"/>
                <a:gd name="connsiteY5" fmla="*/ 21658 h 1144793"/>
                <a:gd name="connsiteX6" fmla="*/ 2282846 w 2535575"/>
                <a:gd name="connsiteY6" fmla="*/ 36095 h 1144793"/>
                <a:gd name="connsiteX7" fmla="*/ 2535575 w 2535575"/>
                <a:gd name="connsiteY7" fmla="*/ 238658 h 1144793"/>
                <a:gd name="connsiteX0" fmla="*/ 0 w 2535575"/>
                <a:gd name="connsiteY0" fmla="*/ 921629 h 1144793"/>
                <a:gd name="connsiteX1" fmla="*/ 221863 w 2535575"/>
                <a:gd name="connsiteY1" fmla="*/ 1087587 h 1144793"/>
                <a:gd name="connsiteX2" fmla="*/ 474488 w 2535575"/>
                <a:gd name="connsiteY2" fmla="*/ 1144280 h 1144793"/>
                <a:gd name="connsiteX3" fmla="*/ 844576 w 2535575"/>
                <a:gd name="connsiteY3" fmla="*/ 1001536 h 1144793"/>
                <a:gd name="connsiteX4" fmla="*/ 1529822 w 2535575"/>
                <a:gd name="connsiteY4" fmla="*/ 262802 h 1144793"/>
                <a:gd name="connsiteX5" fmla="*/ 1925926 w 2535575"/>
                <a:gd name="connsiteY5" fmla="*/ 21658 h 1144793"/>
                <a:gd name="connsiteX6" fmla="*/ 2282846 w 2535575"/>
                <a:gd name="connsiteY6" fmla="*/ 36095 h 1144793"/>
                <a:gd name="connsiteX7" fmla="*/ 2535575 w 2535575"/>
                <a:gd name="connsiteY7" fmla="*/ 238658 h 1144793"/>
                <a:gd name="connsiteX0" fmla="*/ 0 w 2535575"/>
                <a:gd name="connsiteY0" fmla="*/ 916012 h 1139176"/>
                <a:gd name="connsiteX1" fmla="*/ 221863 w 2535575"/>
                <a:gd name="connsiteY1" fmla="*/ 1081970 h 1139176"/>
                <a:gd name="connsiteX2" fmla="*/ 474488 w 2535575"/>
                <a:gd name="connsiteY2" fmla="*/ 1138663 h 1139176"/>
                <a:gd name="connsiteX3" fmla="*/ 844576 w 2535575"/>
                <a:gd name="connsiteY3" fmla="*/ 995919 h 1139176"/>
                <a:gd name="connsiteX4" fmla="*/ 1529822 w 2535575"/>
                <a:gd name="connsiteY4" fmla="*/ 257185 h 1139176"/>
                <a:gd name="connsiteX5" fmla="*/ 1925926 w 2535575"/>
                <a:gd name="connsiteY5" fmla="*/ 16041 h 1139176"/>
                <a:gd name="connsiteX6" fmla="*/ 2248519 w 2535575"/>
                <a:gd name="connsiteY6" fmla="*/ 45681 h 1139176"/>
                <a:gd name="connsiteX7" fmla="*/ 2535575 w 2535575"/>
                <a:gd name="connsiteY7" fmla="*/ 233041 h 1139176"/>
                <a:gd name="connsiteX0" fmla="*/ 0 w 2558556"/>
                <a:gd name="connsiteY0" fmla="*/ 914911 h 1138075"/>
                <a:gd name="connsiteX1" fmla="*/ 221863 w 2558556"/>
                <a:gd name="connsiteY1" fmla="*/ 1080869 h 1138075"/>
                <a:gd name="connsiteX2" fmla="*/ 474488 w 2558556"/>
                <a:gd name="connsiteY2" fmla="*/ 1137562 h 1138075"/>
                <a:gd name="connsiteX3" fmla="*/ 844576 w 2558556"/>
                <a:gd name="connsiteY3" fmla="*/ 994818 h 1138075"/>
                <a:gd name="connsiteX4" fmla="*/ 1529822 w 2558556"/>
                <a:gd name="connsiteY4" fmla="*/ 256084 h 1138075"/>
                <a:gd name="connsiteX5" fmla="*/ 1925926 w 2558556"/>
                <a:gd name="connsiteY5" fmla="*/ 14940 h 1138075"/>
                <a:gd name="connsiteX6" fmla="*/ 2248519 w 2558556"/>
                <a:gd name="connsiteY6" fmla="*/ 44580 h 1138075"/>
                <a:gd name="connsiteX7" fmla="*/ 2558556 w 2558556"/>
                <a:gd name="connsiteY7" fmla="*/ 198926 h 1138075"/>
                <a:gd name="connsiteX0" fmla="*/ 0 w 2558556"/>
                <a:gd name="connsiteY0" fmla="*/ 914668 h 1137832"/>
                <a:gd name="connsiteX1" fmla="*/ 221863 w 2558556"/>
                <a:gd name="connsiteY1" fmla="*/ 1080626 h 1137832"/>
                <a:gd name="connsiteX2" fmla="*/ 474488 w 2558556"/>
                <a:gd name="connsiteY2" fmla="*/ 1137319 h 1137832"/>
                <a:gd name="connsiteX3" fmla="*/ 844576 w 2558556"/>
                <a:gd name="connsiteY3" fmla="*/ 994575 h 1137832"/>
                <a:gd name="connsiteX4" fmla="*/ 1515152 w 2558556"/>
                <a:gd name="connsiteY4" fmla="*/ 252550 h 1137832"/>
                <a:gd name="connsiteX5" fmla="*/ 1925926 w 2558556"/>
                <a:gd name="connsiteY5" fmla="*/ 14697 h 1137832"/>
                <a:gd name="connsiteX6" fmla="*/ 2248519 w 2558556"/>
                <a:gd name="connsiteY6" fmla="*/ 44337 h 1137832"/>
                <a:gd name="connsiteX7" fmla="*/ 2558556 w 2558556"/>
                <a:gd name="connsiteY7" fmla="*/ 198683 h 1137832"/>
                <a:gd name="connsiteX0" fmla="*/ 0 w 2558556"/>
                <a:gd name="connsiteY0" fmla="*/ 926886 h 1150050"/>
                <a:gd name="connsiteX1" fmla="*/ 221863 w 2558556"/>
                <a:gd name="connsiteY1" fmla="*/ 1092844 h 1150050"/>
                <a:gd name="connsiteX2" fmla="*/ 474488 w 2558556"/>
                <a:gd name="connsiteY2" fmla="*/ 1149537 h 1150050"/>
                <a:gd name="connsiteX3" fmla="*/ 844576 w 2558556"/>
                <a:gd name="connsiteY3" fmla="*/ 1006793 h 1150050"/>
                <a:gd name="connsiteX4" fmla="*/ 1515152 w 2558556"/>
                <a:gd name="connsiteY4" fmla="*/ 264768 h 1150050"/>
                <a:gd name="connsiteX5" fmla="*/ 1929250 w 2558556"/>
                <a:gd name="connsiteY5" fmla="*/ 12393 h 1150050"/>
                <a:gd name="connsiteX6" fmla="*/ 2248519 w 2558556"/>
                <a:gd name="connsiteY6" fmla="*/ 56555 h 1150050"/>
                <a:gd name="connsiteX7" fmla="*/ 2558556 w 2558556"/>
                <a:gd name="connsiteY7" fmla="*/ 210901 h 1150050"/>
                <a:gd name="connsiteX0" fmla="*/ 0 w 2558556"/>
                <a:gd name="connsiteY0" fmla="*/ 932765 h 1155929"/>
                <a:gd name="connsiteX1" fmla="*/ 221863 w 2558556"/>
                <a:gd name="connsiteY1" fmla="*/ 1098723 h 1155929"/>
                <a:gd name="connsiteX2" fmla="*/ 474488 w 2558556"/>
                <a:gd name="connsiteY2" fmla="*/ 1155416 h 1155929"/>
                <a:gd name="connsiteX3" fmla="*/ 844576 w 2558556"/>
                <a:gd name="connsiteY3" fmla="*/ 1012672 h 1155929"/>
                <a:gd name="connsiteX4" fmla="*/ 1515152 w 2558556"/>
                <a:gd name="connsiteY4" fmla="*/ 270647 h 1155929"/>
                <a:gd name="connsiteX5" fmla="*/ 1929250 w 2558556"/>
                <a:gd name="connsiteY5" fmla="*/ 18272 h 1155929"/>
                <a:gd name="connsiteX6" fmla="*/ 2291842 w 2558556"/>
                <a:gd name="connsiteY6" fmla="*/ 41616 h 1155929"/>
                <a:gd name="connsiteX7" fmla="*/ 2558556 w 2558556"/>
                <a:gd name="connsiteY7" fmla="*/ 216780 h 1155929"/>
                <a:gd name="connsiteX0" fmla="*/ 0 w 2542910"/>
                <a:gd name="connsiteY0" fmla="*/ 934151 h 1157315"/>
                <a:gd name="connsiteX1" fmla="*/ 221863 w 2542910"/>
                <a:gd name="connsiteY1" fmla="*/ 1100109 h 1157315"/>
                <a:gd name="connsiteX2" fmla="*/ 474488 w 2542910"/>
                <a:gd name="connsiteY2" fmla="*/ 1156802 h 1157315"/>
                <a:gd name="connsiteX3" fmla="*/ 844576 w 2542910"/>
                <a:gd name="connsiteY3" fmla="*/ 1014058 h 1157315"/>
                <a:gd name="connsiteX4" fmla="*/ 1515152 w 2542910"/>
                <a:gd name="connsiteY4" fmla="*/ 272033 h 1157315"/>
                <a:gd name="connsiteX5" fmla="*/ 1929250 w 2542910"/>
                <a:gd name="connsiteY5" fmla="*/ 19658 h 1157315"/>
                <a:gd name="connsiteX6" fmla="*/ 2291842 w 2542910"/>
                <a:gd name="connsiteY6" fmla="*/ 43002 h 1157315"/>
                <a:gd name="connsiteX7" fmla="*/ 2542910 w 2542910"/>
                <a:gd name="connsiteY7" fmla="*/ 252825 h 1157315"/>
                <a:gd name="connsiteX0" fmla="*/ 0 w 2542910"/>
                <a:gd name="connsiteY0" fmla="*/ 933306 h 1156470"/>
                <a:gd name="connsiteX1" fmla="*/ 221863 w 2542910"/>
                <a:gd name="connsiteY1" fmla="*/ 1099264 h 1156470"/>
                <a:gd name="connsiteX2" fmla="*/ 474488 w 2542910"/>
                <a:gd name="connsiteY2" fmla="*/ 1155957 h 1156470"/>
                <a:gd name="connsiteX3" fmla="*/ 844576 w 2542910"/>
                <a:gd name="connsiteY3" fmla="*/ 1013213 h 1156470"/>
                <a:gd name="connsiteX4" fmla="*/ 1515152 w 2542910"/>
                <a:gd name="connsiteY4" fmla="*/ 271188 h 1156470"/>
                <a:gd name="connsiteX5" fmla="*/ 1929250 w 2542910"/>
                <a:gd name="connsiteY5" fmla="*/ 18813 h 1156470"/>
                <a:gd name="connsiteX6" fmla="*/ 2268175 w 2542910"/>
                <a:gd name="connsiteY6" fmla="*/ 44483 h 1156470"/>
                <a:gd name="connsiteX7" fmla="*/ 2542910 w 2542910"/>
                <a:gd name="connsiteY7" fmla="*/ 251980 h 1156470"/>
                <a:gd name="connsiteX0" fmla="*/ 0 w 2542910"/>
                <a:gd name="connsiteY0" fmla="*/ 927950 h 1151114"/>
                <a:gd name="connsiteX1" fmla="*/ 221863 w 2542910"/>
                <a:gd name="connsiteY1" fmla="*/ 1093908 h 1151114"/>
                <a:gd name="connsiteX2" fmla="*/ 474488 w 2542910"/>
                <a:gd name="connsiteY2" fmla="*/ 1150601 h 1151114"/>
                <a:gd name="connsiteX3" fmla="*/ 844576 w 2542910"/>
                <a:gd name="connsiteY3" fmla="*/ 1007857 h 1151114"/>
                <a:gd name="connsiteX4" fmla="*/ 1515152 w 2542910"/>
                <a:gd name="connsiteY4" fmla="*/ 265832 h 1151114"/>
                <a:gd name="connsiteX5" fmla="*/ 1927588 w 2542910"/>
                <a:gd name="connsiteY5" fmla="*/ 20718 h 1151114"/>
                <a:gd name="connsiteX6" fmla="*/ 2268175 w 2542910"/>
                <a:gd name="connsiteY6" fmla="*/ 39127 h 1151114"/>
                <a:gd name="connsiteX7" fmla="*/ 2542910 w 2542910"/>
                <a:gd name="connsiteY7" fmla="*/ 246624 h 1151114"/>
                <a:gd name="connsiteX0" fmla="*/ 0 w 2542910"/>
                <a:gd name="connsiteY0" fmla="*/ 924787 h 1147951"/>
                <a:gd name="connsiteX1" fmla="*/ 221863 w 2542910"/>
                <a:gd name="connsiteY1" fmla="*/ 1090745 h 1147951"/>
                <a:gd name="connsiteX2" fmla="*/ 474488 w 2542910"/>
                <a:gd name="connsiteY2" fmla="*/ 1147438 h 1147951"/>
                <a:gd name="connsiteX3" fmla="*/ 844576 w 2542910"/>
                <a:gd name="connsiteY3" fmla="*/ 1004694 h 1147951"/>
                <a:gd name="connsiteX4" fmla="*/ 1515152 w 2542910"/>
                <a:gd name="connsiteY4" fmla="*/ 262669 h 1147951"/>
                <a:gd name="connsiteX5" fmla="*/ 1927588 w 2542910"/>
                <a:gd name="connsiteY5" fmla="*/ 17555 h 1147951"/>
                <a:gd name="connsiteX6" fmla="*/ 2268175 w 2542910"/>
                <a:gd name="connsiteY6" fmla="*/ 35964 h 1147951"/>
                <a:gd name="connsiteX7" fmla="*/ 2542910 w 2542910"/>
                <a:gd name="connsiteY7" fmla="*/ 243461 h 1147951"/>
                <a:gd name="connsiteX0" fmla="*/ 0 w 2542910"/>
                <a:gd name="connsiteY0" fmla="*/ 927949 h 1151113"/>
                <a:gd name="connsiteX1" fmla="*/ 221863 w 2542910"/>
                <a:gd name="connsiteY1" fmla="*/ 1093907 h 1151113"/>
                <a:gd name="connsiteX2" fmla="*/ 474488 w 2542910"/>
                <a:gd name="connsiteY2" fmla="*/ 1150600 h 1151113"/>
                <a:gd name="connsiteX3" fmla="*/ 844576 w 2542910"/>
                <a:gd name="connsiteY3" fmla="*/ 1007856 h 1151113"/>
                <a:gd name="connsiteX4" fmla="*/ 1515152 w 2542910"/>
                <a:gd name="connsiteY4" fmla="*/ 265831 h 1151113"/>
                <a:gd name="connsiteX5" fmla="*/ 1927588 w 2542910"/>
                <a:gd name="connsiteY5" fmla="*/ 20717 h 1151113"/>
                <a:gd name="connsiteX6" fmla="*/ 2268175 w 2542910"/>
                <a:gd name="connsiteY6" fmla="*/ 39126 h 1151113"/>
                <a:gd name="connsiteX7" fmla="*/ 2542910 w 2542910"/>
                <a:gd name="connsiteY7" fmla="*/ 246623 h 1151113"/>
                <a:gd name="connsiteX0" fmla="*/ 0 w 2551219"/>
                <a:gd name="connsiteY0" fmla="*/ 926370 h 1149534"/>
                <a:gd name="connsiteX1" fmla="*/ 221863 w 2551219"/>
                <a:gd name="connsiteY1" fmla="*/ 1092328 h 1149534"/>
                <a:gd name="connsiteX2" fmla="*/ 474488 w 2551219"/>
                <a:gd name="connsiteY2" fmla="*/ 1149021 h 1149534"/>
                <a:gd name="connsiteX3" fmla="*/ 844576 w 2551219"/>
                <a:gd name="connsiteY3" fmla="*/ 1006277 h 1149534"/>
                <a:gd name="connsiteX4" fmla="*/ 1515152 w 2551219"/>
                <a:gd name="connsiteY4" fmla="*/ 264252 h 1149534"/>
                <a:gd name="connsiteX5" fmla="*/ 1927588 w 2551219"/>
                <a:gd name="connsiteY5" fmla="*/ 19138 h 1149534"/>
                <a:gd name="connsiteX6" fmla="*/ 2268175 w 2551219"/>
                <a:gd name="connsiteY6" fmla="*/ 37547 h 1149534"/>
                <a:gd name="connsiteX7" fmla="*/ 2551219 w 2551219"/>
                <a:gd name="connsiteY7" fmla="*/ 208739 h 1149534"/>
                <a:gd name="connsiteX0" fmla="*/ 0 w 2551219"/>
                <a:gd name="connsiteY0" fmla="*/ 928565 h 1151729"/>
                <a:gd name="connsiteX1" fmla="*/ 221863 w 2551219"/>
                <a:gd name="connsiteY1" fmla="*/ 1094523 h 1151729"/>
                <a:gd name="connsiteX2" fmla="*/ 474488 w 2551219"/>
                <a:gd name="connsiteY2" fmla="*/ 1151216 h 1151729"/>
                <a:gd name="connsiteX3" fmla="*/ 844576 w 2551219"/>
                <a:gd name="connsiteY3" fmla="*/ 1008472 h 1151729"/>
                <a:gd name="connsiteX4" fmla="*/ 1515152 w 2551219"/>
                <a:gd name="connsiteY4" fmla="*/ 266447 h 1151729"/>
                <a:gd name="connsiteX5" fmla="*/ 1927588 w 2551219"/>
                <a:gd name="connsiteY5" fmla="*/ 21333 h 1151729"/>
                <a:gd name="connsiteX6" fmla="*/ 2277173 w 2551219"/>
                <a:gd name="connsiteY6" fmla="*/ 34126 h 1151729"/>
                <a:gd name="connsiteX7" fmla="*/ 2551219 w 2551219"/>
                <a:gd name="connsiteY7" fmla="*/ 210934 h 1151729"/>
                <a:gd name="connsiteX0" fmla="*/ 0 w 2551219"/>
                <a:gd name="connsiteY0" fmla="*/ 933353 h 1156517"/>
                <a:gd name="connsiteX1" fmla="*/ 221863 w 2551219"/>
                <a:gd name="connsiteY1" fmla="*/ 1099311 h 1156517"/>
                <a:gd name="connsiteX2" fmla="*/ 474488 w 2551219"/>
                <a:gd name="connsiteY2" fmla="*/ 1156004 h 1156517"/>
                <a:gd name="connsiteX3" fmla="*/ 844576 w 2551219"/>
                <a:gd name="connsiteY3" fmla="*/ 1013260 h 1156517"/>
                <a:gd name="connsiteX4" fmla="*/ 1515152 w 2551219"/>
                <a:gd name="connsiteY4" fmla="*/ 271235 h 1156517"/>
                <a:gd name="connsiteX5" fmla="*/ 1898248 w 2551219"/>
                <a:gd name="connsiteY5" fmla="*/ 19539 h 1156517"/>
                <a:gd name="connsiteX6" fmla="*/ 2277173 w 2551219"/>
                <a:gd name="connsiteY6" fmla="*/ 38914 h 1156517"/>
                <a:gd name="connsiteX7" fmla="*/ 2551219 w 2551219"/>
                <a:gd name="connsiteY7" fmla="*/ 215722 h 1156517"/>
                <a:gd name="connsiteX0" fmla="*/ 0 w 2551219"/>
                <a:gd name="connsiteY0" fmla="*/ 934240 h 1157404"/>
                <a:gd name="connsiteX1" fmla="*/ 221863 w 2551219"/>
                <a:gd name="connsiteY1" fmla="*/ 1100198 h 1157404"/>
                <a:gd name="connsiteX2" fmla="*/ 474488 w 2551219"/>
                <a:gd name="connsiteY2" fmla="*/ 1156891 h 1157404"/>
                <a:gd name="connsiteX3" fmla="*/ 844576 w 2551219"/>
                <a:gd name="connsiteY3" fmla="*/ 1014147 h 1157404"/>
                <a:gd name="connsiteX4" fmla="*/ 1515152 w 2551219"/>
                <a:gd name="connsiteY4" fmla="*/ 272122 h 1157404"/>
                <a:gd name="connsiteX5" fmla="*/ 1898248 w 2551219"/>
                <a:gd name="connsiteY5" fmla="*/ 20426 h 1157404"/>
                <a:gd name="connsiteX6" fmla="*/ 2266663 w 2551219"/>
                <a:gd name="connsiteY6" fmla="*/ 37443 h 1157404"/>
                <a:gd name="connsiteX7" fmla="*/ 2551219 w 2551219"/>
                <a:gd name="connsiteY7" fmla="*/ 216609 h 1157404"/>
                <a:gd name="connsiteX0" fmla="*/ 0 w 2551219"/>
                <a:gd name="connsiteY0" fmla="*/ 928559 h 1151723"/>
                <a:gd name="connsiteX1" fmla="*/ 221863 w 2551219"/>
                <a:gd name="connsiteY1" fmla="*/ 1094517 h 1151723"/>
                <a:gd name="connsiteX2" fmla="*/ 474488 w 2551219"/>
                <a:gd name="connsiteY2" fmla="*/ 1151210 h 1151723"/>
                <a:gd name="connsiteX3" fmla="*/ 844576 w 2551219"/>
                <a:gd name="connsiteY3" fmla="*/ 1008466 h 1151723"/>
                <a:gd name="connsiteX4" fmla="*/ 1515152 w 2551219"/>
                <a:gd name="connsiteY4" fmla="*/ 266441 h 1151723"/>
                <a:gd name="connsiteX5" fmla="*/ 1885357 w 2551219"/>
                <a:gd name="connsiteY5" fmla="*/ 22791 h 1151723"/>
                <a:gd name="connsiteX6" fmla="*/ 2266663 w 2551219"/>
                <a:gd name="connsiteY6" fmla="*/ 31762 h 1151723"/>
                <a:gd name="connsiteX7" fmla="*/ 2551219 w 2551219"/>
                <a:gd name="connsiteY7" fmla="*/ 210928 h 1151723"/>
                <a:gd name="connsiteX0" fmla="*/ 0 w 2551219"/>
                <a:gd name="connsiteY0" fmla="*/ 934249 h 1157413"/>
                <a:gd name="connsiteX1" fmla="*/ 221863 w 2551219"/>
                <a:gd name="connsiteY1" fmla="*/ 1100207 h 1157413"/>
                <a:gd name="connsiteX2" fmla="*/ 474488 w 2551219"/>
                <a:gd name="connsiteY2" fmla="*/ 1156900 h 1157413"/>
                <a:gd name="connsiteX3" fmla="*/ 844576 w 2551219"/>
                <a:gd name="connsiteY3" fmla="*/ 1014156 h 1157413"/>
                <a:gd name="connsiteX4" fmla="*/ 1515152 w 2551219"/>
                <a:gd name="connsiteY4" fmla="*/ 272131 h 1157413"/>
                <a:gd name="connsiteX5" fmla="*/ 1885357 w 2551219"/>
                <a:gd name="connsiteY5" fmla="*/ 28481 h 1157413"/>
                <a:gd name="connsiteX6" fmla="*/ 2263789 w 2551219"/>
                <a:gd name="connsiteY6" fmla="*/ 25869 h 1157413"/>
                <a:gd name="connsiteX7" fmla="*/ 2551219 w 2551219"/>
                <a:gd name="connsiteY7" fmla="*/ 216618 h 1157413"/>
                <a:gd name="connsiteX0" fmla="*/ 0 w 2551219"/>
                <a:gd name="connsiteY0" fmla="*/ 943491 h 1166655"/>
                <a:gd name="connsiteX1" fmla="*/ 221863 w 2551219"/>
                <a:gd name="connsiteY1" fmla="*/ 1109449 h 1166655"/>
                <a:gd name="connsiteX2" fmla="*/ 474488 w 2551219"/>
                <a:gd name="connsiteY2" fmla="*/ 1166142 h 1166655"/>
                <a:gd name="connsiteX3" fmla="*/ 844576 w 2551219"/>
                <a:gd name="connsiteY3" fmla="*/ 1023398 h 1166655"/>
                <a:gd name="connsiteX4" fmla="*/ 1515152 w 2551219"/>
                <a:gd name="connsiteY4" fmla="*/ 281373 h 1166655"/>
                <a:gd name="connsiteX5" fmla="*/ 1894185 w 2551219"/>
                <a:gd name="connsiteY5" fmla="*/ 23295 h 1166655"/>
                <a:gd name="connsiteX6" fmla="*/ 2263789 w 2551219"/>
                <a:gd name="connsiteY6" fmla="*/ 35111 h 1166655"/>
                <a:gd name="connsiteX7" fmla="*/ 2551219 w 2551219"/>
                <a:gd name="connsiteY7" fmla="*/ 225860 h 1166655"/>
                <a:gd name="connsiteX0" fmla="*/ 0 w 2551219"/>
                <a:gd name="connsiteY0" fmla="*/ 938050 h 1161214"/>
                <a:gd name="connsiteX1" fmla="*/ 221863 w 2551219"/>
                <a:gd name="connsiteY1" fmla="*/ 1104008 h 1161214"/>
                <a:gd name="connsiteX2" fmla="*/ 474488 w 2551219"/>
                <a:gd name="connsiteY2" fmla="*/ 1160701 h 1161214"/>
                <a:gd name="connsiteX3" fmla="*/ 844576 w 2551219"/>
                <a:gd name="connsiteY3" fmla="*/ 1017957 h 1161214"/>
                <a:gd name="connsiteX4" fmla="*/ 1515152 w 2551219"/>
                <a:gd name="connsiteY4" fmla="*/ 275932 h 1161214"/>
                <a:gd name="connsiteX5" fmla="*/ 1894185 w 2551219"/>
                <a:gd name="connsiteY5" fmla="*/ 17854 h 1161214"/>
                <a:gd name="connsiteX6" fmla="*/ 2263789 w 2551219"/>
                <a:gd name="connsiteY6" fmla="*/ 29670 h 1161214"/>
                <a:gd name="connsiteX7" fmla="*/ 2551219 w 2551219"/>
                <a:gd name="connsiteY7" fmla="*/ 220419 h 1161214"/>
                <a:gd name="connsiteX0" fmla="*/ 0 w 2551219"/>
                <a:gd name="connsiteY0" fmla="*/ 940044 h 1163208"/>
                <a:gd name="connsiteX1" fmla="*/ 221863 w 2551219"/>
                <a:gd name="connsiteY1" fmla="*/ 1106002 h 1163208"/>
                <a:gd name="connsiteX2" fmla="*/ 474488 w 2551219"/>
                <a:gd name="connsiteY2" fmla="*/ 1162695 h 1163208"/>
                <a:gd name="connsiteX3" fmla="*/ 844576 w 2551219"/>
                <a:gd name="connsiteY3" fmla="*/ 1019951 h 1163208"/>
                <a:gd name="connsiteX4" fmla="*/ 1515152 w 2551219"/>
                <a:gd name="connsiteY4" fmla="*/ 277926 h 1163208"/>
                <a:gd name="connsiteX5" fmla="*/ 1894185 w 2551219"/>
                <a:gd name="connsiteY5" fmla="*/ 19848 h 1163208"/>
                <a:gd name="connsiteX6" fmla="*/ 2263789 w 2551219"/>
                <a:gd name="connsiteY6" fmla="*/ 31664 h 1163208"/>
                <a:gd name="connsiteX7" fmla="*/ 2551219 w 2551219"/>
                <a:gd name="connsiteY7" fmla="*/ 222413 h 1163208"/>
                <a:gd name="connsiteX0" fmla="*/ 0 w 2551219"/>
                <a:gd name="connsiteY0" fmla="*/ 939544 h 1162708"/>
                <a:gd name="connsiteX1" fmla="*/ 221863 w 2551219"/>
                <a:gd name="connsiteY1" fmla="*/ 1105502 h 1162708"/>
                <a:gd name="connsiteX2" fmla="*/ 474488 w 2551219"/>
                <a:gd name="connsiteY2" fmla="*/ 1162195 h 1162708"/>
                <a:gd name="connsiteX3" fmla="*/ 844576 w 2551219"/>
                <a:gd name="connsiteY3" fmla="*/ 1019451 h 1162708"/>
                <a:gd name="connsiteX4" fmla="*/ 1515152 w 2551219"/>
                <a:gd name="connsiteY4" fmla="*/ 277426 h 1162708"/>
                <a:gd name="connsiteX5" fmla="*/ 1894185 w 2551219"/>
                <a:gd name="connsiteY5" fmla="*/ 19348 h 1162708"/>
                <a:gd name="connsiteX6" fmla="*/ 2263789 w 2551219"/>
                <a:gd name="connsiteY6" fmla="*/ 31164 h 1162708"/>
                <a:gd name="connsiteX7" fmla="*/ 2551219 w 2551219"/>
                <a:gd name="connsiteY7" fmla="*/ 221913 h 1162708"/>
                <a:gd name="connsiteX0" fmla="*/ 0 w 2551219"/>
                <a:gd name="connsiteY0" fmla="*/ 942683 h 1165847"/>
                <a:gd name="connsiteX1" fmla="*/ 221863 w 2551219"/>
                <a:gd name="connsiteY1" fmla="*/ 1108641 h 1165847"/>
                <a:gd name="connsiteX2" fmla="*/ 474488 w 2551219"/>
                <a:gd name="connsiteY2" fmla="*/ 1165334 h 1165847"/>
                <a:gd name="connsiteX3" fmla="*/ 844576 w 2551219"/>
                <a:gd name="connsiteY3" fmla="*/ 1022590 h 1165847"/>
                <a:gd name="connsiteX4" fmla="*/ 1515152 w 2551219"/>
                <a:gd name="connsiteY4" fmla="*/ 280565 h 1165847"/>
                <a:gd name="connsiteX5" fmla="*/ 1894185 w 2551219"/>
                <a:gd name="connsiteY5" fmla="*/ 22487 h 1165847"/>
                <a:gd name="connsiteX6" fmla="*/ 2263789 w 2551219"/>
                <a:gd name="connsiteY6" fmla="*/ 34303 h 1165847"/>
                <a:gd name="connsiteX7" fmla="*/ 2551219 w 2551219"/>
                <a:gd name="connsiteY7" fmla="*/ 225052 h 116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1219" h="1165847">
                  <a:moveTo>
                    <a:pt x="0" y="942683"/>
                  </a:moveTo>
                  <a:cubicBezTo>
                    <a:pt x="97909" y="1032615"/>
                    <a:pt x="142782" y="1071533"/>
                    <a:pt x="221863" y="1108641"/>
                  </a:cubicBezTo>
                  <a:cubicBezTo>
                    <a:pt x="300944" y="1145749"/>
                    <a:pt x="410978" y="1169708"/>
                    <a:pt x="474488" y="1165334"/>
                  </a:cubicBezTo>
                  <a:cubicBezTo>
                    <a:pt x="537998" y="1160960"/>
                    <a:pt x="671132" y="1170051"/>
                    <a:pt x="844576" y="1022590"/>
                  </a:cubicBezTo>
                  <a:cubicBezTo>
                    <a:pt x="1018020" y="875129"/>
                    <a:pt x="1340217" y="447249"/>
                    <a:pt x="1515152" y="280565"/>
                  </a:cubicBezTo>
                  <a:cubicBezTo>
                    <a:pt x="1690087" y="113881"/>
                    <a:pt x="1782302" y="55485"/>
                    <a:pt x="1894185" y="22487"/>
                  </a:cubicBezTo>
                  <a:cubicBezTo>
                    <a:pt x="2006068" y="-10511"/>
                    <a:pt x="2117497" y="-7708"/>
                    <a:pt x="2263789" y="34303"/>
                  </a:cubicBezTo>
                  <a:cubicBezTo>
                    <a:pt x="2410081" y="76314"/>
                    <a:pt x="2521586" y="201769"/>
                    <a:pt x="2551219" y="225052"/>
                  </a:cubicBezTo>
                </a:path>
              </a:pathLst>
            </a:custGeom>
            <a:noFill/>
            <a:ln w="101600">
              <a:gradFill flip="none" rotWithShape="1">
                <a:gsLst>
                  <a:gs pos="40000">
                    <a:srgbClr val="FF940F">
                      <a:lumMod val="100000"/>
                    </a:srgbClr>
                  </a:gs>
                  <a:gs pos="50000">
                    <a:srgbClr val="FF591C"/>
                  </a:gs>
                </a:gsLst>
                <a:lin ang="16200000" scaled="1"/>
                <a:tileRect/>
              </a:gradFill>
              <a:headEnd type="none" w="sm" len="med"/>
              <a:tailEnd type="none"/>
            </a:ln>
            <a:effectLst>
              <a:reflection blurRad="215900" stA="80000" endPos="11000" dist="1397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013"/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005" y="2428375"/>
              <a:ext cx="1568140" cy="1568140"/>
            </a:xfrm>
            <a:prstGeom prst="rect">
              <a:avLst/>
            </a:prstGeom>
            <a:effectLst>
              <a:outerShdw sx="1000" sy="1000" algn="ctr" rotWithShape="0">
                <a:srgbClr val="000000">
                  <a:alpha val="55000"/>
                </a:srgbClr>
              </a:outerShdw>
            </a:effec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128" y="1784411"/>
              <a:ext cx="1550955" cy="1550953"/>
            </a:xfrm>
            <a:prstGeom prst="rect">
              <a:avLst/>
            </a:prstGeom>
            <a:effectLst>
              <a:outerShdw sx="1000" sy="1000" algn="ctr" rotWithShape="0">
                <a:srgbClr val="000000">
                  <a:alpha val="55000"/>
                </a:srgbClr>
              </a:out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955" y="1136606"/>
              <a:ext cx="1550955" cy="1550953"/>
            </a:xfrm>
            <a:prstGeom prst="rect">
              <a:avLst/>
            </a:prstGeom>
            <a:effectLst>
              <a:outerShdw sx="1000" sy="1000" algn="ctr" rotWithShape="0">
                <a:srgbClr val="000000">
                  <a:alpha val="55000"/>
                </a:srgbClr>
              </a:outerShdw>
              <a:reflection blurRad="215900" stA="80000" endPos="17000" dist="50800" dir="5400000" sy="-100000" algn="bl" rotWithShape="0"/>
            </a:effec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641" y="3078727"/>
              <a:ext cx="1550955" cy="1550953"/>
            </a:xfrm>
            <a:prstGeom prst="rect">
              <a:avLst/>
            </a:prstGeom>
            <a:effectLst>
              <a:outerShdw sx="1000" sy="1000" algn="ctr" rotWithShape="0">
                <a:srgbClr val="000000">
                  <a:alpha val="55000"/>
                </a:srgbClr>
              </a:outerShdw>
            </a:effectLst>
          </p:spPr>
        </p:pic>
        <p:sp>
          <p:nvSpPr>
            <p:cNvPr id="29" name="Forma libre 28"/>
            <p:cNvSpPr/>
            <p:nvPr/>
          </p:nvSpPr>
          <p:spPr>
            <a:xfrm rot="20157327">
              <a:off x="4280950" y="2395080"/>
              <a:ext cx="3297064" cy="971913"/>
            </a:xfrm>
            <a:custGeom>
              <a:avLst/>
              <a:gdLst>
                <a:gd name="connsiteX0" fmla="*/ 0 w 2501900"/>
                <a:gd name="connsiteY0" fmla="*/ 920398 h 1157334"/>
                <a:gd name="connsiteX1" fmla="*/ 241300 w 2501900"/>
                <a:gd name="connsiteY1" fmla="*/ 1091848 h 1157334"/>
                <a:gd name="connsiteX2" fmla="*/ 393700 w 2501900"/>
                <a:gd name="connsiteY2" fmla="*/ 1148998 h 1157334"/>
                <a:gd name="connsiteX3" fmla="*/ 628650 w 2501900"/>
                <a:gd name="connsiteY3" fmla="*/ 1136298 h 1157334"/>
                <a:gd name="connsiteX4" fmla="*/ 889000 w 2501900"/>
                <a:gd name="connsiteY4" fmla="*/ 958498 h 1157334"/>
                <a:gd name="connsiteX5" fmla="*/ 1638300 w 2501900"/>
                <a:gd name="connsiteY5" fmla="*/ 215548 h 1157334"/>
                <a:gd name="connsiteX6" fmla="*/ 1936750 w 2501900"/>
                <a:gd name="connsiteY6" fmla="*/ 25048 h 1157334"/>
                <a:gd name="connsiteX7" fmla="*/ 2235200 w 2501900"/>
                <a:gd name="connsiteY7" fmla="*/ 18698 h 1157334"/>
                <a:gd name="connsiteX8" fmla="*/ 2501900 w 2501900"/>
                <a:gd name="connsiteY8" fmla="*/ 177448 h 1157334"/>
                <a:gd name="connsiteX0" fmla="*/ 0 w 2586135"/>
                <a:gd name="connsiteY0" fmla="*/ 922093 h 1159029"/>
                <a:gd name="connsiteX1" fmla="*/ 241300 w 2586135"/>
                <a:gd name="connsiteY1" fmla="*/ 1093543 h 1159029"/>
                <a:gd name="connsiteX2" fmla="*/ 393700 w 2586135"/>
                <a:gd name="connsiteY2" fmla="*/ 1150693 h 1159029"/>
                <a:gd name="connsiteX3" fmla="*/ 628650 w 2586135"/>
                <a:gd name="connsiteY3" fmla="*/ 1137993 h 1159029"/>
                <a:gd name="connsiteX4" fmla="*/ 889000 w 2586135"/>
                <a:gd name="connsiteY4" fmla="*/ 960193 h 1159029"/>
                <a:gd name="connsiteX5" fmla="*/ 1638300 w 2586135"/>
                <a:gd name="connsiteY5" fmla="*/ 217243 h 1159029"/>
                <a:gd name="connsiteX6" fmla="*/ 1936750 w 2586135"/>
                <a:gd name="connsiteY6" fmla="*/ 26743 h 1159029"/>
                <a:gd name="connsiteX7" fmla="*/ 2235200 w 2586135"/>
                <a:gd name="connsiteY7" fmla="*/ 20393 h 1159029"/>
                <a:gd name="connsiteX8" fmla="*/ 2586135 w 2586135"/>
                <a:gd name="connsiteY8" fmla="*/ 204800 h 1159029"/>
                <a:gd name="connsiteX0" fmla="*/ 0 w 2586135"/>
                <a:gd name="connsiteY0" fmla="*/ 945806 h 1182742"/>
                <a:gd name="connsiteX1" fmla="*/ 241300 w 2586135"/>
                <a:gd name="connsiteY1" fmla="*/ 1117256 h 1182742"/>
                <a:gd name="connsiteX2" fmla="*/ 393700 w 2586135"/>
                <a:gd name="connsiteY2" fmla="*/ 1174406 h 1182742"/>
                <a:gd name="connsiteX3" fmla="*/ 628650 w 2586135"/>
                <a:gd name="connsiteY3" fmla="*/ 1161706 h 1182742"/>
                <a:gd name="connsiteX4" fmla="*/ 889000 w 2586135"/>
                <a:gd name="connsiteY4" fmla="*/ 983906 h 1182742"/>
                <a:gd name="connsiteX5" fmla="*/ 1638300 w 2586135"/>
                <a:gd name="connsiteY5" fmla="*/ 240956 h 1182742"/>
                <a:gd name="connsiteX6" fmla="*/ 1936750 w 2586135"/>
                <a:gd name="connsiteY6" fmla="*/ 50456 h 1182742"/>
                <a:gd name="connsiteX7" fmla="*/ 2254639 w 2586135"/>
                <a:gd name="connsiteY7" fmla="*/ 12035 h 1182742"/>
                <a:gd name="connsiteX8" fmla="*/ 2586135 w 2586135"/>
                <a:gd name="connsiteY8" fmla="*/ 228513 h 1182742"/>
                <a:gd name="connsiteX0" fmla="*/ 0 w 2586135"/>
                <a:gd name="connsiteY0" fmla="*/ 930716 h 1167652"/>
                <a:gd name="connsiteX1" fmla="*/ 241300 w 2586135"/>
                <a:gd name="connsiteY1" fmla="*/ 1102166 h 1167652"/>
                <a:gd name="connsiteX2" fmla="*/ 393700 w 2586135"/>
                <a:gd name="connsiteY2" fmla="*/ 1159316 h 1167652"/>
                <a:gd name="connsiteX3" fmla="*/ 628650 w 2586135"/>
                <a:gd name="connsiteY3" fmla="*/ 1146616 h 1167652"/>
                <a:gd name="connsiteX4" fmla="*/ 889000 w 2586135"/>
                <a:gd name="connsiteY4" fmla="*/ 968816 h 1167652"/>
                <a:gd name="connsiteX5" fmla="*/ 1638300 w 2586135"/>
                <a:gd name="connsiteY5" fmla="*/ 225866 h 1167652"/>
                <a:gd name="connsiteX6" fmla="*/ 1936750 w 2586135"/>
                <a:gd name="connsiteY6" fmla="*/ 35366 h 1167652"/>
                <a:gd name="connsiteX7" fmla="*/ 2254639 w 2586135"/>
                <a:gd name="connsiteY7" fmla="*/ 16188 h 1167652"/>
                <a:gd name="connsiteX8" fmla="*/ 2586135 w 2586135"/>
                <a:gd name="connsiteY8" fmla="*/ 213423 h 1167652"/>
                <a:gd name="connsiteX0" fmla="*/ 0 w 2586135"/>
                <a:gd name="connsiteY0" fmla="*/ 930716 h 1167652"/>
                <a:gd name="connsiteX1" fmla="*/ 241300 w 2586135"/>
                <a:gd name="connsiteY1" fmla="*/ 1102166 h 1167652"/>
                <a:gd name="connsiteX2" fmla="*/ 393700 w 2586135"/>
                <a:gd name="connsiteY2" fmla="*/ 1159316 h 1167652"/>
                <a:gd name="connsiteX3" fmla="*/ 628650 w 2586135"/>
                <a:gd name="connsiteY3" fmla="*/ 1146616 h 1167652"/>
                <a:gd name="connsiteX4" fmla="*/ 889000 w 2586135"/>
                <a:gd name="connsiteY4" fmla="*/ 968816 h 1167652"/>
                <a:gd name="connsiteX5" fmla="*/ 1638300 w 2586135"/>
                <a:gd name="connsiteY5" fmla="*/ 225866 h 1167652"/>
                <a:gd name="connsiteX6" fmla="*/ 1936750 w 2586135"/>
                <a:gd name="connsiteY6" fmla="*/ 35366 h 1167652"/>
                <a:gd name="connsiteX7" fmla="*/ 2248159 w 2586135"/>
                <a:gd name="connsiteY7" fmla="*/ 16188 h 1167652"/>
                <a:gd name="connsiteX8" fmla="*/ 2586135 w 2586135"/>
                <a:gd name="connsiteY8" fmla="*/ 213423 h 1167652"/>
                <a:gd name="connsiteX0" fmla="*/ 0 w 2586135"/>
                <a:gd name="connsiteY0" fmla="*/ 936516 h 1173452"/>
                <a:gd name="connsiteX1" fmla="*/ 241300 w 2586135"/>
                <a:gd name="connsiteY1" fmla="*/ 1107966 h 1173452"/>
                <a:gd name="connsiteX2" fmla="*/ 393700 w 2586135"/>
                <a:gd name="connsiteY2" fmla="*/ 1165116 h 1173452"/>
                <a:gd name="connsiteX3" fmla="*/ 628650 w 2586135"/>
                <a:gd name="connsiteY3" fmla="*/ 1152416 h 1173452"/>
                <a:gd name="connsiteX4" fmla="*/ 889000 w 2586135"/>
                <a:gd name="connsiteY4" fmla="*/ 974616 h 1173452"/>
                <a:gd name="connsiteX5" fmla="*/ 1638300 w 2586135"/>
                <a:gd name="connsiteY5" fmla="*/ 231666 h 1173452"/>
                <a:gd name="connsiteX6" fmla="*/ 1936750 w 2586135"/>
                <a:gd name="connsiteY6" fmla="*/ 28337 h 1173452"/>
                <a:gd name="connsiteX7" fmla="*/ 2248159 w 2586135"/>
                <a:gd name="connsiteY7" fmla="*/ 21988 h 1173452"/>
                <a:gd name="connsiteX8" fmla="*/ 2586135 w 2586135"/>
                <a:gd name="connsiteY8" fmla="*/ 219223 h 1173452"/>
                <a:gd name="connsiteX0" fmla="*/ 0 w 2586135"/>
                <a:gd name="connsiteY0" fmla="*/ 936516 h 1173452"/>
                <a:gd name="connsiteX1" fmla="*/ 241300 w 2586135"/>
                <a:gd name="connsiteY1" fmla="*/ 1107966 h 1173452"/>
                <a:gd name="connsiteX2" fmla="*/ 393700 w 2586135"/>
                <a:gd name="connsiteY2" fmla="*/ 1165116 h 1173452"/>
                <a:gd name="connsiteX3" fmla="*/ 628650 w 2586135"/>
                <a:gd name="connsiteY3" fmla="*/ 1152416 h 1173452"/>
                <a:gd name="connsiteX4" fmla="*/ 889000 w 2586135"/>
                <a:gd name="connsiteY4" fmla="*/ 974616 h 1173452"/>
                <a:gd name="connsiteX5" fmla="*/ 1638300 w 2586135"/>
                <a:gd name="connsiteY5" fmla="*/ 231666 h 1173452"/>
                <a:gd name="connsiteX6" fmla="*/ 1936750 w 2586135"/>
                <a:gd name="connsiteY6" fmla="*/ 28337 h 1173452"/>
                <a:gd name="connsiteX7" fmla="*/ 2261119 w 2586135"/>
                <a:gd name="connsiteY7" fmla="*/ 21988 h 1173452"/>
                <a:gd name="connsiteX8" fmla="*/ 2586135 w 2586135"/>
                <a:gd name="connsiteY8" fmla="*/ 219223 h 1173452"/>
                <a:gd name="connsiteX0" fmla="*/ 0 w 2586135"/>
                <a:gd name="connsiteY0" fmla="*/ 945056 h 1181992"/>
                <a:gd name="connsiteX1" fmla="*/ 241300 w 2586135"/>
                <a:gd name="connsiteY1" fmla="*/ 1116506 h 1181992"/>
                <a:gd name="connsiteX2" fmla="*/ 393700 w 2586135"/>
                <a:gd name="connsiteY2" fmla="*/ 1173656 h 1181992"/>
                <a:gd name="connsiteX3" fmla="*/ 628650 w 2586135"/>
                <a:gd name="connsiteY3" fmla="*/ 1160956 h 1181992"/>
                <a:gd name="connsiteX4" fmla="*/ 889000 w 2586135"/>
                <a:gd name="connsiteY4" fmla="*/ 983156 h 1181992"/>
                <a:gd name="connsiteX5" fmla="*/ 1638300 w 2586135"/>
                <a:gd name="connsiteY5" fmla="*/ 240206 h 1181992"/>
                <a:gd name="connsiteX6" fmla="*/ 1936750 w 2586135"/>
                <a:gd name="connsiteY6" fmla="*/ 36877 h 1181992"/>
                <a:gd name="connsiteX7" fmla="*/ 2267598 w 2586135"/>
                <a:gd name="connsiteY7" fmla="*/ 17700 h 1181992"/>
                <a:gd name="connsiteX8" fmla="*/ 2586135 w 2586135"/>
                <a:gd name="connsiteY8" fmla="*/ 227763 h 1181992"/>
                <a:gd name="connsiteX0" fmla="*/ 0 w 2586135"/>
                <a:gd name="connsiteY0" fmla="*/ 940619 h 1177555"/>
                <a:gd name="connsiteX1" fmla="*/ 241300 w 2586135"/>
                <a:gd name="connsiteY1" fmla="*/ 1112069 h 1177555"/>
                <a:gd name="connsiteX2" fmla="*/ 393700 w 2586135"/>
                <a:gd name="connsiteY2" fmla="*/ 1169219 h 1177555"/>
                <a:gd name="connsiteX3" fmla="*/ 628650 w 2586135"/>
                <a:gd name="connsiteY3" fmla="*/ 1156519 h 1177555"/>
                <a:gd name="connsiteX4" fmla="*/ 889000 w 2586135"/>
                <a:gd name="connsiteY4" fmla="*/ 978719 h 1177555"/>
                <a:gd name="connsiteX5" fmla="*/ 1638300 w 2586135"/>
                <a:gd name="connsiteY5" fmla="*/ 235769 h 1177555"/>
                <a:gd name="connsiteX6" fmla="*/ 1936750 w 2586135"/>
                <a:gd name="connsiteY6" fmla="*/ 32440 h 1177555"/>
                <a:gd name="connsiteX7" fmla="*/ 2267598 w 2586135"/>
                <a:gd name="connsiteY7" fmla="*/ 19677 h 1177555"/>
                <a:gd name="connsiteX8" fmla="*/ 2586135 w 2586135"/>
                <a:gd name="connsiteY8" fmla="*/ 223326 h 1177555"/>
                <a:gd name="connsiteX0" fmla="*/ 0 w 2592615"/>
                <a:gd name="connsiteY0" fmla="*/ 936612 h 1173548"/>
                <a:gd name="connsiteX1" fmla="*/ 241300 w 2592615"/>
                <a:gd name="connsiteY1" fmla="*/ 1108062 h 1173548"/>
                <a:gd name="connsiteX2" fmla="*/ 393700 w 2592615"/>
                <a:gd name="connsiteY2" fmla="*/ 1165212 h 1173548"/>
                <a:gd name="connsiteX3" fmla="*/ 628650 w 2592615"/>
                <a:gd name="connsiteY3" fmla="*/ 1152512 h 1173548"/>
                <a:gd name="connsiteX4" fmla="*/ 889000 w 2592615"/>
                <a:gd name="connsiteY4" fmla="*/ 974712 h 1173548"/>
                <a:gd name="connsiteX5" fmla="*/ 1638300 w 2592615"/>
                <a:gd name="connsiteY5" fmla="*/ 231762 h 1173548"/>
                <a:gd name="connsiteX6" fmla="*/ 1936750 w 2592615"/>
                <a:gd name="connsiteY6" fmla="*/ 28433 h 1173548"/>
                <a:gd name="connsiteX7" fmla="*/ 2267598 w 2592615"/>
                <a:gd name="connsiteY7" fmla="*/ 15670 h 1173548"/>
                <a:gd name="connsiteX8" fmla="*/ 2592615 w 2592615"/>
                <a:gd name="connsiteY8" fmla="*/ 161592 h 1173548"/>
                <a:gd name="connsiteX0" fmla="*/ 0 w 2592615"/>
                <a:gd name="connsiteY0" fmla="*/ 950496 h 1187432"/>
                <a:gd name="connsiteX1" fmla="*/ 241300 w 2592615"/>
                <a:gd name="connsiteY1" fmla="*/ 1121946 h 1187432"/>
                <a:gd name="connsiteX2" fmla="*/ 393700 w 2592615"/>
                <a:gd name="connsiteY2" fmla="*/ 1179096 h 1187432"/>
                <a:gd name="connsiteX3" fmla="*/ 628650 w 2592615"/>
                <a:gd name="connsiteY3" fmla="*/ 1166396 h 1187432"/>
                <a:gd name="connsiteX4" fmla="*/ 889000 w 2592615"/>
                <a:gd name="connsiteY4" fmla="*/ 988596 h 1187432"/>
                <a:gd name="connsiteX5" fmla="*/ 1638300 w 2592615"/>
                <a:gd name="connsiteY5" fmla="*/ 245646 h 1187432"/>
                <a:gd name="connsiteX6" fmla="*/ 1936750 w 2592615"/>
                <a:gd name="connsiteY6" fmla="*/ 42317 h 1187432"/>
                <a:gd name="connsiteX7" fmla="*/ 2267599 w 2592615"/>
                <a:gd name="connsiteY7" fmla="*/ 10311 h 1187432"/>
                <a:gd name="connsiteX8" fmla="*/ 2592615 w 2592615"/>
                <a:gd name="connsiteY8" fmla="*/ 175476 h 1187432"/>
                <a:gd name="connsiteX0" fmla="*/ 0 w 2592615"/>
                <a:gd name="connsiteY0" fmla="*/ 961644 h 1198580"/>
                <a:gd name="connsiteX1" fmla="*/ 241300 w 2592615"/>
                <a:gd name="connsiteY1" fmla="*/ 1133094 h 1198580"/>
                <a:gd name="connsiteX2" fmla="*/ 393700 w 2592615"/>
                <a:gd name="connsiteY2" fmla="*/ 1190244 h 1198580"/>
                <a:gd name="connsiteX3" fmla="*/ 628650 w 2592615"/>
                <a:gd name="connsiteY3" fmla="*/ 1177544 h 1198580"/>
                <a:gd name="connsiteX4" fmla="*/ 889000 w 2592615"/>
                <a:gd name="connsiteY4" fmla="*/ 999744 h 1198580"/>
                <a:gd name="connsiteX5" fmla="*/ 1638300 w 2592615"/>
                <a:gd name="connsiteY5" fmla="*/ 256794 h 1198580"/>
                <a:gd name="connsiteX6" fmla="*/ 1871955 w 2592615"/>
                <a:gd name="connsiteY6" fmla="*/ 27809 h 1198580"/>
                <a:gd name="connsiteX7" fmla="*/ 2267599 w 2592615"/>
                <a:gd name="connsiteY7" fmla="*/ 21459 h 1198580"/>
                <a:gd name="connsiteX8" fmla="*/ 2592615 w 2592615"/>
                <a:gd name="connsiteY8" fmla="*/ 186624 h 1198580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89000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50123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50123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0833"/>
                <a:gd name="connsiteX1" fmla="*/ 241300 w 2592615"/>
                <a:gd name="connsiteY1" fmla="*/ 1133497 h 1190833"/>
                <a:gd name="connsiteX2" fmla="*/ 393700 w 2592615"/>
                <a:gd name="connsiteY2" fmla="*/ 1190647 h 1190833"/>
                <a:gd name="connsiteX3" fmla="*/ 570334 w 2592615"/>
                <a:gd name="connsiteY3" fmla="*/ 1145876 h 1190833"/>
                <a:gd name="connsiteX4" fmla="*/ 850123 w 2592615"/>
                <a:gd name="connsiteY4" fmla="*/ 1000147 h 1190833"/>
                <a:gd name="connsiteX5" fmla="*/ 1567025 w 2592615"/>
                <a:gd name="connsiteY5" fmla="*/ 263611 h 1190833"/>
                <a:gd name="connsiteX6" fmla="*/ 1871955 w 2592615"/>
                <a:gd name="connsiteY6" fmla="*/ 28212 h 1190833"/>
                <a:gd name="connsiteX7" fmla="*/ 2267599 w 2592615"/>
                <a:gd name="connsiteY7" fmla="*/ 21862 h 1190833"/>
                <a:gd name="connsiteX8" fmla="*/ 2592615 w 2592615"/>
                <a:gd name="connsiteY8" fmla="*/ 187027 h 1190833"/>
                <a:gd name="connsiteX0" fmla="*/ 0 w 2592615"/>
                <a:gd name="connsiteY0" fmla="*/ 962047 h 1153477"/>
                <a:gd name="connsiteX1" fmla="*/ 241300 w 2592615"/>
                <a:gd name="connsiteY1" fmla="*/ 1133497 h 1153477"/>
                <a:gd name="connsiteX2" fmla="*/ 400180 w 2592615"/>
                <a:gd name="connsiteY2" fmla="*/ 1132920 h 1153477"/>
                <a:gd name="connsiteX3" fmla="*/ 570334 w 2592615"/>
                <a:gd name="connsiteY3" fmla="*/ 1145876 h 1153477"/>
                <a:gd name="connsiteX4" fmla="*/ 850123 w 2592615"/>
                <a:gd name="connsiteY4" fmla="*/ 1000147 h 1153477"/>
                <a:gd name="connsiteX5" fmla="*/ 1567025 w 2592615"/>
                <a:gd name="connsiteY5" fmla="*/ 263611 h 1153477"/>
                <a:gd name="connsiteX6" fmla="*/ 1871955 w 2592615"/>
                <a:gd name="connsiteY6" fmla="*/ 28212 h 1153477"/>
                <a:gd name="connsiteX7" fmla="*/ 2267599 w 2592615"/>
                <a:gd name="connsiteY7" fmla="*/ 21862 h 1153477"/>
                <a:gd name="connsiteX8" fmla="*/ 2592615 w 2592615"/>
                <a:gd name="connsiteY8" fmla="*/ 187027 h 1153477"/>
                <a:gd name="connsiteX0" fmla="*/ 0 w 2592615"/>
                <a:gd name="connsiteY0" fmla="*/ 962047 h 1155460"/>
                <a:gd name="connsiteX1" fmla="*/ 254259 w 2592615"/>
                <a:gd name="connsiteY1" fmla="*/ 1062942 h 1155460"/>
                <a:gd name="connsiteX2" fmla="*/ 400180 w 2592615"/>
                <a:gd name="connsiteY2" fmla="*/ 1132920 h 1155460"/>
                <a:gd name="connsiteX3" fmla="*/ 570334 w 2592615"/>
                <a:gd name="connsiteY3" fmla="*/ 1145876 h 1155460"/>
                <a:gd name="connsiteX4" fmla="*/ 850123 w 2592615"/>
                <a:gd name="connsiteY4" fmla="*/ 1000147 h 1155460"/>
                <a:gd name="connsiteX5" fmla="*/ 1567025 w 2592615"/>
                <a:gd name="connsiteY5" fmla="*/ 263611 h 1155460"/>
                <a:gd name="connsiteX6" fmla="*/ 1871955 w 2592615"/>
                <a:gd name="connsiteY6" fmla="*/ 28212 h 1155460"/>
                <a:gd name="connsiteX7" fmla="*/ 2267599 w 2592615"/>
                <a:gd name="connsiteY7" fmla="*/ 21862 h 1155460"/>
                <a:gd name="connsiteX8" fmla="*/ 2592615 w 2592615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37936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87221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38947"/>
                <a:gd name="connsiteX1" fmla="*/ 221861 w 2560217"/>
                <a:gd name="connsiteY1" fmla="*/ 1062942 h 1138947"/>
                <a:gd name="connsiteX2" fmla="*/ 387221 w 2560217"/>
                <a:gd name="connsiteY2" fmla="*/ 1132920 h 1138947"/>
                <a:gd name="connsiteX3" fmla="*/ 589773 w 2560217"/>
                <a:gd name="connsiteY3" fmla="*/ 1120220 h 1138947"/>
                <a:gd name="connsiteX4" fmla="*/ 817725 w 2560217"/>
                <a:gd name="connsiteY4" fmla="*/ 1000147 h 1138947"/>
                <a:gd name="connsiteX5" fmla="*/ 1534627 w 2560217"/>
                <a:gd name="connsiteY5" fmla="*/ 263611 h 1138947"/>
                <a:gd name="connsiteX6" fmla="*/ 1839557 w 2560217"/>
                <a:gd name="connsiteY6" fmla="*/ 28212 h 1138947"/>
                <a:gd name="connsiteX7" fmla="*/ 2235201 w 2560217"/>
                <a:gd name="connsiteY7" fmla="*/ 21862 h 1138947"/>
                <a:gd name="connsiteX8" fmla="*/ 2560217 w 2560217"/>
                <a:gd name="connsiteY8" fmla="*/ 187027 h 1138947"/>
                <a:gd name="connsiteX0" fmla="*/ 0 w 2560217"/>
                <a:gd name="connsiteY0" fmla="*/ 923562 h 1138070"/>
                <a:gd name="connsiteX1" fmla="*/ 221861 w 2560217"/>
                <a:gd name="connsiteY1" fmla="*/ 1062942 h 1138070"/>
                <a:gd name="connsiteX2" fmla="*/ 387221 w 2560217"/>
                <a:gd name="connsiteY2" fmla="*/ 1132920 h 1138070"/>
                <a:gd name="connsiteX3" fmla="*/ 589773 w 2560217"/>
                <a:gd name="connsiteY3" fmla="*/ 1120220 h 1138070"/>
                <a:gd name="connsiteX4" fmla="*/ 817725 w 2560217"/>
                <a:gd name="connsiteY4" fmla="*/ 1000147 h 1138070"/>
                <a:gd name="connsiteX5" fmla="*/ 1534627 w 2560217"/>
                <a:gd name="connsiteY5" fmla="*/ 263611 h 1138070"/>
                <a:gd name="connsiteX6" fmla="*/ 1839557 w 2560217"/>
                <a:gd name="connsiteY6" fmla="*/ 28212 h 1138070"/>
                <a:gd name="connsiteX7" fmla="*/ 2235201 w 2560217"/>
                <a:gd name="connsiteY7" fmla="*/ 21862 h 1138070"/>
                <a:gd name="connsiteX8" fmla="*/ 2560217 w 2560217"/>
                <a:gd name="connsiteY8" fmla="*/ 187027 h 1138070"/>
                <a:gd name="connsiteX0" fmla="*/ 0 w 2560217"/>
                <a:gd name="connsiteY0" fmla="*/ 923562 h 1143017"/>
                <a:gd name="connsiteX1" fmla="*/ 221861 w 2560217"/>
                <a:gd name="connsiteY1" fmla="*/ 1062942 h 1143017"/>
                <a:gd name="connsiteX2" fmla="*/ 387221 w 2560217"/>
                <a:gd name="connsiteY2" fmla="*/ 1132920 h 1143017"/>
                <a:gd name="connsiteX3" fmla="*/ 589773 w 2560217"/>
                <a:gd name="connsiteY3" fmla="*/ 1120220 h 1143017"/>
                <a:gd name="connsiteX4" fmla="*/ 811012 w 2560217"/>
                <a:gd name="connsiteY4" fmla="*/ 927054 h 1143017"/>
                <a:gd name="connsiteX5" fmla="*/ 1534627 w 2560217"/>
                <a:gd name="connsiteY5" fmla="*/ 263611 h 1143017"/>
                <a:gd name="connsiteX6" fmla="*/ 1839557 w 2560217"/>
                <a:gd name="connsiteY6" fmla="*/ 28212 h 1143017"/>
                <a:gd name="connsiteX7" fmla="*/ 2235201 w 2560217"/>
                <a:gd name="connsiteY7" fmla="*/ 21862 h 1143017"/>
                <a:gd name="connsiteX8" fmla="*/ 2560217 w 2560217"/>
                <a:gd name="connsiteY8" fmla="*/ 187027 h 1143017"/>
                <a:gd name="connsiteX0" fmla="*/ 0 w 2560217"/>
                <a:gd name="connsiteY0" fmla="*/ 923562 h 1142004"/>
                <a:gd name="connsiteX1" fmla="*/ 221861 w 2560217"/>
                <a:gd name="connsiteY1" fmla="*/ 1062942 h 1142004"/>
                <a:gd name="connsiteX2" fmla="*/ 387221 w 2560217"/>
                <a:gd name="connsiteY2" fmla="*/ 1132920 h 1142004"/>
                <a:gd name="connsiteX3" fmla="*/ 589773 w 2560217"/>
                <a:gd name="connsiteY3" fmla="*/ 1120220 h 1142004"/>
                <a:gd name="connsiteX4" fmla="*/ 817725 w 2560217"/>
                <a:gd name="connsiteY4" fmla="*/ 943666 h 1142004"/>
                <a:gd name="connsiteX5" fmla="*/ 1534627 w 2560217"/>
                <a:gd name="connsiteY5" fmla="*/ 263611 h 1142004"/>
                <a:gd name="connsiteX6" fmla="*/ 1839557 w 2560217"/>
                <a:gd name="connsiteY6" fmla="*/ 28212 h 1142004"/>
                <a:gd name="connsiteX7" fmla="*/ 2235201 w 2560217"/>
                <a:gd name="connsiteY7" fmla="*/ 21862 h 1142004"/>
                <a:gd name="connsiteX8" fmla="*/ 2560217 w 2560217"/>
                <a:gd name="connsiteY8" fmla="*/ 187027 h 1142004"/>
                <a:gd name="connsiteX0" fmla="*/ 0 w 2560217"/>
                <a:gd name="connsiteY0" fmla="*/ 923562 h 1134950"/>
                <a:gd name="connsiteX1" fmla="*/ 221861 w 2560217"/>
                <a:gd name="connsiteY1" fmla="*/ 1062942 h 1134950"/>
                <a:gd name="connsiteX2" fmla="*/ 387221 w 2560217"/>
                <a:gd name="connsiteY2" fmla="*/ 1132920 h 1134950"/>
                <a:gd name="connsiteX3" fmla="*/ 586416 w 2560217"/>
                <a:gd name="connsiteY3" fmla="*/ 1100285 h 1134950"/>
                <a:gd name="connsiteX4" fmla="*/ 817725 w 2560217"/>
                <a:gd name="connsiteY4" fmla="*/ 943666 h 1134950"/>
                <a:gd name="connsiteX5" fmla="*/ 1534627 w 2560217"/>
                <a:gd name="connsiteY5" fmla="*/ 263611 h 1134950"/>
                <a:gd name="connsiteX6" fmla="*/ 1839557 w 2560217"/>
                <a:gd name="connsiteY6" fmla="*/ 28212 h 1134950"/>
                <a:gd name="connsiteX7" fmla="*/ 2235201 w 2560217"/>
                <a:gd name="connsiteY7" fmla="*/ 21862 h 1134950"/>
                <a:gd name="connsiteX8" fmla="*/ 2560217 w 2560217"/>
                <a:gd name="connsiteY8" fmla="*/ 187027 h 1134950"/>
                <a:gd name="connsiteX0" fmla="*/ 0 w 2560217"/>
                <a:gd name="connsiteY0" fmla="*/ 923562 h 1110893"/>
                <a:gd name="connsiteX1" fmla="*/ 221861 w 2560217"/>
                <a:gd name="connsiteY1" fmla="*/ 1062942 h 1110893"/>
                <a:gd name="connsiteX2" fmla="*/ 424140 w 2560217"/>
                <a:gd name="connsiteY2" fmla="*/ 1093051 h 1110893"/>
                <a:gd name="connsiteX3" fmla="*/ 586416 w 2560217"/>
                <a:gd name="connsiteY3" fmla="*/ 1100285 h 1110893"/>
                <a:gd name="connsiteX4" fmla="*/ 817725 w 2560217"/>
                <a:gd name="connsiteY4" fmla="*/ 943666 h 1110893"/>
                <a:gd name="connsiteX5" fmla="*/ 1534627 w 2560217"/>
                <a:gd name="connsiteY5" fmla="*/ 263611 h 1110893"/>
                <a:gd name="connsiteX6" fmla="*/ 1839557 w 2560217"/>
                <a:gd name="connsiteY6" fmla="*/ 28212 h 1110893"/>
                <a:gd name="connsiteX7" fmla="*/ 2235201 w 2560217"/>
                <a:gd name="connsiteY7" fmla="*/ 21862 h 1110893"/>
                <a:gd name="connsiteX8" fmla="*/ 2560217 w 2560217"/>
                <a:gd name="connsiteY8" fmla="*/ 187027 h 1110893"/>
                <a:gd name="connsiteX0" fmla="*/ 0 w 2560217"/>
                <a:gd name="connsiteY0" fmla="*/ 923562 h 1095595"/>
                <a:gd name="connsiteX1" fmla="*/ 221861 w 2560217"/>
                <a:gd name="connsiteY1" fmla="*/ 1062942 h 1095595"/>
                <a:gd name="connsiteX2" fmla="*/ 424140 w 2560217"/>
                <a:gd name="connsiteY2" fmla="*/ 1093051 h 1095595"/>
                <a:gd name="connsiteX3" fmla="*/ 586416 w 2560217"/>
                <a:gd name="connsiteY3" fmla="*/ 1077028 h 1095595"/>
                <a:gd name="connsiteX4" fmla="*/ 817725 w 2560217"/>
                <a:gd name="connsiteY4" fmla="*/ 943666 h 1095595"/>
                <a:gd name="connsiteX5" fmla="*/ 1534627 w 2560217"/>
                <a:gd name="connsiteY5" fmla="*/ 263611 h 1095595"/>
                <a:gd name="connsiteX6" fmla="*/ 1839557 w 2560217"/>
                <a:gd name="connsiteY6" fmla="*/ 28212 h 1095595"/>
                <a:gd name="connsiteX7" fmla="*/ 2235201 w 2560217"/>
                <a:gd name="connsiteY7" fmla="*/ 21862 h 1095595"/>
                <a:gd name="connsiteX8" fmla="*/ 2560217 w 2560217"/>
                <a:gd name="connsiteY8" fmla="*/ 187027 h 1095595"/>
                <a:gd name="connsiteX0" fmla="*/ 0 w 2560217"/>
                <a:gd name="connsiteY0" fmla="*/ 923562 h 1110073"/>
                <a:gd name="connsiteX1" fmla="*/ 221861 w 2560217"/>
                <a:gd name="connsiteY1" fmla="*/ 1062942 h 1110073"/>
                <a:gd name="connsiteX2" fmla="*/ 424140 w 2560217"/>
                <a:gd name="connsiteY2" fmla="*/ 1109663 h 1110073"/>
                <a:gd name="connsiteX3" fmla="*/ 586416 w 2560217"/>
                <a:gd name="connsiteY3" fmla="*/ 1077028 h 1110073"/>
                <a:gd name="connsiteX4" fmla="*/ 817725 w 2560217"/>
                <a:gd name="connsiteY4" fmla="*/ 943666 h 1110073"/>
                <a:gd name="connsiteX5" fmla="*/ 1534627 w 2560217"/>
                <a:gd name="connsiteY5" fmla="*/ 263611 h 1110073"/>
                <a:gd name="connsiteX6" fmla="*/ 1839557 w 2560217"/>
                <a:gd name="connsiteY6" fmla="*/ 28212 h 1110073"/>
                <a:gd name="connsiteX7" fmla="*/ 2235201 w 2560217"/>
                <a:gd name="connsiteY7" fmla="*/ 21862 h 1110073"/>
                <a:gd name="connsiteX8" fmla="*/ 2560217 w 2560217"/>
                <a:gd name="connsiteY8" fmla="*/ 187027 h 1110073"/>
                <a:gd name="connsiteX0" fmla="*/ 0 w 2560217"/>
                <a:gd name="connsiteY0" fmla="*/ 923562 h 1110073"/>
                <a:gd name="connsiteX1" fmla="*/ 221861 w 2560217"/>
                <a:gd name="connsiteY1" fmla="*/ 1062942 h 1110073"/>
                <a:gd name="connsiteX2" fmla="*/ 424140 w 2560217"/>
                <a:gd name="connsiteY2" fmla="*/ 1109663 h 1110073"/>
                <a:gd name="connsiteX3" fmla="*/ 586416 w 2560217"/>
                <a:gd name="connsiteY3" fmla="*/ 1077028 h 1110073"/>
                <a:gd name="connsiteX4" fmla="*/ 817725 w 2560217"/>
                <a:gd name="connsiteY4" fmla="*/ 943666 h 1110073"/>
                <a:gd name="connsiteX5" fmla="*/ 1534627 w 2560217"/>
                <a:gd name="connsiteY5" fmla="*/ 263611 h 1110073"/>
                <a:gd name="connsiteX6" fmla="*/ 1839557 w 2560217"/>
                <a:gd name="connsiteY6" fmla="*/ 28212 h 1110073"/>
                <a:gd name="connsiteX7" fmla="*/ 2235201 w 2560217"/>
                <a:gd name="connsiteY7" fmla="*/ 21862 h 1110073"/>
                <a:gd name="connsiteX8" fmla="*/ 2560217 w 2560217"/>
                <a:gd name="connsiteY8" fmla="*/ 187027 h 1110073"/>
                <a:gd name="connsiteX0" fmla="*/ 0 w 2560217"/>
                <a:gd name="connsiteY0" fmla="*/ 923562 h 1114218"/>
                <a:gd name="connsiteX1" fmla="*/ 221861 w 2560217"/>
                <a:gd name="connsiteY1" fmla="*/ 1062942 h 1114218"/>
                <a:gd name="connsiteX2" fmla="*/ 424140 w 2560217"/>
                <a:gd name="connsiteY2" fmla="*/ 1109663 h 1114218"/>
                <a:gd name="connsiteX3" fmla="*/ 593129 w 2560217"/>
                <a:gd name="connsiteY3" fmla="*/ 1093640 h 1114218"/>
                <a:gd name="connsiteX4" fmla="*/ 817725 w 2560217"/>
                <a:gd name="connsiteY4" fmla="*/ 943666 h 1114218"/>
                <a:gd name="connsiteX5" fmla="*/ 1534627 w 2560217"/>
                <a:gd name="connsiteY5" fmla="*/ 263611 h 1114218"/>
                <a:gd name="connsiteX6" fmla="*/ 1839557 w 2560217"/>
                <a:gd name="connsiteY6" fmla="*/ 28212 h 1114218"/>
                <a:gd name="connsiteX7" fmla="*/ 2235201 w 2560217"/>
                <a:gd name="connsiteY7" fmla="*/ 21862 h 1114218"/>
                <a:gd name="connsiteX8" fmla="*/ 2560217 w 2560217"/>
                <a:gd name="connsiteY8" fmla="*/ 187027 h 1114218"/>
                <a:gd name="connsiteX0" fmla="*/ 0 w 2560217"/>
                <a:gd name="connsiteY0" fmla="*/ 923562 h 1121603"/>
                <a:gd name="connsiteX1" fmla="*/ 221861 w 2560217"/>
                <a:gd name="connsiteY1" fmla="*/ 1062942 h 1121603"/>
                <a:gd name="connsiteX2" fmla="*/ 424140 w 2560217"/>
                <a:gd name="connsiteY2" fmla="*/ 1109663 h 1121603"/>
                <a:gd name="connsiteX3" fmla="*/ 593129 w 2560217"/>
                <a:gd name="connsiteY3" fmla="*/ 1093640 h 1121603"/>
                <a:gd name="connsiteX4" fmla="*/ 817725 w 2560217"/>
                <a:gd name="connsiteY4" fmla="*/ 943666 h 1121603"/>
                <a:gd name="connsiteX5" fmla="*/ 1534627 w 2560217"/>
                <a:gd name="connsiteY5" fmla="*/ 263611 h 1121603"/>
                <a:gd name="connsiteX6" fmla="*/ 1839557 w 2560217"/>
                <a:gd name="connsiteY6" fmla="*/ 28212 h 1121603"/>
                <a:gd name="connsiteX7" fmla="*/ 2235201 w 2560217"/>
                <a:gd name="connsiteY7" fmla="*/ 21862 h 1121603"/>
                <a:gd name="connsiteX8" fmla="*/ 2560217 w 2560217"/>
                <a:gd name="connsiteY8" fmla="*/ 187027 h 1121603"/>
                <a:gd name="connsiteX0" fmla="*/ 0 w 2560217"/>
                <a:gd name="connsiteY0" fmla="*/ 923562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43435"/>
                <a:gd name="connsiteY0" fmla="*/ 896983 h 1111031"/>
                <a:gd name="connsiteX1" fmla="*/ 205079 w 2543435"/>
                <a:gd name="connsiteY1" fmla="*/ 1062942 h 1111031"/>
                <a:gd name="connsiteX2" fmla="*/ 407358 w 2543435"/>
                <a:gd name="connsiteY2" fmla="*/ 1109663 h 1111031"/>
                <a:gd name="connsiteX3" fmla="*/ 576347 w 2543435"/>
                <a:gd name="connsiteY3" fmla="*/ 1093640 h 1111031"/>
                <a:gd name="connsiteX4" fmla="*/ 800943 w 2543435"/>
                <a:gd name="connsiteY4" fmla="*/ 943666 h 1111031"/>
                <a:gd name="connsiteX5" fmla="*/ 1517845 w 2543435"/>
                <a:gd name="connsiteY5" fmla="*/ 263611 h 1111031"/>
                <a:gd name="connsiteX6" fmla="*/ 1822775 w 2543435"/>
                <a:gd name="connsiteY6" fmla="*/ 28212 h 1111031"/>
                <a:gd name="connsiteX7" fmla="*/ 2218419 w 2543435"/>
                <a:gd name="connsiteY7" fmla="*/ 21862 h 1111031"/>
                <a:gd name="connsiteX8" fmla="*/ 2543435 w 2543435"/>
                <a:gd name="connsiteY8" fmla="*/ 187027 h 1111031"/>
                <a:gd name="connsiteX0" fmla="*/ 0 w 2543435"/>
                <a:gd name="connsiteY0" fmla="*/ 896983 h 1111031"/>
                <a:gd name="connsiteX1" fmla="*/ 205079 w 2543435"/>
                <a:gd name="connsiteY1" fmla="*/ 1062942 h 1111031"/>
                <a:gd name="connsiteX2" fmla="*/ 407358 w 2543435"/>
                <a:gd name="connsiteY2" fmla="*/ 1109663 h 1111031"/>
                <a:gd name="connsiteX3" fmla="*/ 576347 w 2543435"/>
                <a:gd name="connsiteY3" fmla="*/ 1093640 h 1111031"/>
                <a:gd name="connsiteX4" fmla="*/ 800943 w 2543435"/>
                <a:gd name="connsiteY4" fmla="*/ 943666 h 1111031"/>
                <a:gd name="connsiteX5" fmla="*/ 1517845 w 2543435"/>
                <a:gd name="connsiteY5" fmla="*/ 263611 h 1111031"/>
                <a:gd name="connsiteX6" fmla="*/ 1822775 w 2543435"/>
                <a:gd name="connsiteY6" fmla="*/ 28212 h 1111031"/>
                <a:gd name="connsiteX7" fmla="*/ 2218419 w 2543435"/>
                <a:gd name="connsiteY7" fmla="*/ 21862 h 1111031"/>
                <a:gd name="connsiteX8" fmla="*/ 2543435 w 2543435"/>
                <a:gd name="connsiteY8" fmla="*/ 187027 h 1111031"/>
                <a:gd name="connsiteX0" fmla="*/ 0 w 2560217"/>
                <a:gd name="connsiteY0" fmla="*/ 906951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60217"/>
                <a:gd name="connsiteY0" fmla="*/ 906951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60217"/>
                <a:gd name="connsiteY0" fmla="*/ 906951 h 1112318"/>
                <a:gd name="connsiteX1" fmla="*/ 235287 w 2560217"/>
                <a:gd name="connsiteY1" fmla="*/ 1043007 h 1112318"/>
                <a:gd name="connsiteX2" fmla="*/ 424140 w 2560217"/>
                <a:gd name="connsiteY2" fmla="*/ 1109663 h 1112318"/>
                <a:gd name="connsiteX3" fmla="*/ 593129 w 2560217"/>
                <a:gd name="connsiteY3" fmla="*/ 1093640 h 1112318"/>
                <a:gd name="connsiteX4" fmla="*/ 817725 w 2560217"/>
                <a:gd name="connsiteY4" fmla="*/ 943666 h 1112318"/>
                <a:gd name="connsiteX5" fmla="*/ 1534627 w 2560217"/>
                <a:gd name="connsiteY5" fmla="*/ 263611 h 1112318"/>
                <a:gd name="connsiteX6" fmla="*/ 1839557 w 2560217"/>
                <a:gd name="connsiteY6" fmla="*/ 28212 h 1112318"/>
                <a:gd name="connsiteX7" fmla="*/ 2235201 w 2560217"/>
                <a:gd name="connsiteY7" fmla="*/ 21862 h 1112318"/>
                <a:gd name="connsiteX8" fmla="*/ 2560217 w 2560217"/>
                <a:gd name="connsiteY8" fmla="*/ 187027 h 1112318"/>
                <a:gd name="connsiteX0" fmla="*/ 0 w 2560217"/>
                <a:gd name="connsiteY0" fmla="*/ 906951 h 1111237"/>
                <a:gd name="connsiteX1" fmla="*/ 231931 w 2560217"/>
                <a:gd name="connsiteY1" fmla="*/ 1059619 h 1111237"/>
                <a:gd name="connsiteX2" fmla="*/ 424140 w 2560217"/>
                <a:gd name="connsiteY2" fmla="*/ 1109663 h 1111237"/>
                <a:gd name="connsiteX3" fmla="*/ 593129 w 2560217"/>
                <a:gd name="connsiteY3" fmla="*/ 1093640 h 1111237"/>
                <a:gd name="connsiteX4" fmla="*/ 817725 w 2560217"/>
                <a:gd name="connsiteY4" fmla="*/ 943666 h 1111237"/>
                <a:gd name="connsiteX5" fmla="*/ 1534627 w 2560217"/>
                <a:gd name="connsiteY5" fmla="*/ 263611 h 1111237"/>
                <a:gd name="connsiteX6" fmla="*/ 1839557 w 2560217"/>
                <a:gd name="connsiteY6" fmla="*/ 28212 h 1111237"/>
                <a:gd name="connsiteX7" fmla="*/ 2235201 w 2560217"/>
                <a:gd name="connsiteY7" fmla="*/ 21862 h 1111237"/>
                <a:gd name="connsiteX8" fmla="*/ 2560217 w 2560217"/>
                <a:gd name="connsiteY8" fmla="*/ 187027 h 1111237"/>
                <a:gd name="connsiteX0" fmla="*/ 0 w 2560217"/>
                <a:gd name="connsiteY0" fmla="*/ 906951 h 1114453"/>
                <a:gd name="connsiteX1" fmla="*/ 231931 w 2560217"/>
                <a:gd name="connsiteY1" fmla="*/ 1059619 h 1114453"/>
                <a:gd name="connsiteX2" fmla="*/ 427496 w 2560217"/>
                <a:gd name="connsiteY2" fmla="*/ 1109663 h 1114453"/>
                <a:gd name="connsiteX3" fmla="*/ 593129 w 2560217"/>
                <a:gd name="connsiteY3" fmla="*/ 1093640 h 1114453"/>
                <a:gd name="connsiteX4" fmla="*/ 817725 w 2560217"/>
                <a:gd name="connsiteY4" fmla="*/ 943666 h 1114453"/>
                <a:gd name="connsiteX5" fmla="*/ 1534627 w 2560217"/>
                <a:gd name="connsiteY5" fmla="*/ 263611 h 1114453"/>
                <a:gd name="connsiteX6" fmla="*/ 1839557 w 2560217"/>
                <a:gd name="connsiteY6" fmla="*/ 28212 h 1114453"/>
                <a:gd name="connsiteX7" fmla="*/ 2235201 w 2560217"/>
                <a:gd name="connsiteY7" fmla="*/ 21862 h 1114453"/>
                <a:gd name="connsiteX8" fmla="*/ 2560217 w 2560217"/>
                <a:gd name="connsiteY8" fmla="*/ 187027 h 1114453"/>
                <a:gd name="connsiteX0" fmla="*/ 0 w 2560217"/>
                <a:gd name="connsiteY0" fmla="*/ 906951 h 1112008"/>
                <a:gd name="connsiteX1" fmla="*/ 231931 w 2560217"/>
                <a:gd name="connsiteY1" fmla="*/ 1059619 h 1112008"/>
                <a:gd name="connsiteX2" fmla="*/ 427496 w 2560217"/>
                <a:gd name="connsiteY2" fmla="*/ 1109663 h 1112008"/>
                <a:gd name="connsiteX3" fmla="*/ 596486 w 2560217"/>
                <a:gd name="connsiteY3" fmla="*/ 1086995 h 1112008"/>
                <a:gd name="connsiteX4" fmla="*/ 817725 w 2560217"/>
                <a:gd name="connsiteY4" fmla="*/ 943666 h 1112008"/>
                <a:gd name="connsiteX5" fmla="*/ 1534627 w 2560217"/>
                <a:gd name="connsiteY5" fmla="*/ 263611 h 1112008"/>
                <a:gd name="connsiteX6" fmla="*/ 1839557 w 2560217"/>
                <a:gd name="connsiteY6" fmla="*/ 28212 h 1112008"/>
                <a:gd name="connsiteX7" fmla="*/ 2235201 w 2560217"/>
                <a:gd name="connsiteY7" fmla="*/ 21862 h 1112008"/>
                <a:gd name="connsiteX8" fmla="*/ 2560217 w 2560217"/>
                <a:gd name="connsiteY8" fmla="*/ 187027 h 1112008"/>
                <a:gd name="connsiteX0" fmla="*/ 0 w 2560217"/>
                <a:gd name="connsiteY0" fmla="*/ 906951 h 1114511"/>
                <a:gd name="connsiteX1" fmla="*/ 231931 w 2560217"/>
                <a:gd name="connsiteY1" fmla="*/ 1059619 h 1114511"/>
                <a:gd name="connsiteX2" fmla="*/ 427496 w 2560217"/>
                <a:gd name="connsiteY2" fmla="*/ 1109663 h 1114511"/>
                <a:gd name="connsiteX3" fmla="*/ 596486 w 2560217"/>
                <a:gd name="connsiteY3" fmla="*/ 1086995 h 1114511"/>
                <a:gd name="connsiteX4" fmla="*/ 817725 w 2560217"/>
                <a:gd name="connsiteY4" fmla="*/ 943666 h 1114511"/>
                <a:gd name="connsiteX5" fmla="*/ 1534627 w 2560217"/>
                <a:gd name="connsiteY5" fmla="*/ 263611 h 1114511"/>
                <a:gd name="connsiteX6" fmla="*/ 1839557 w 2560217"/>
                <a:gd name="connsiteY6" fmla="*/ 28212 h 1114511"/>
                <a:gd name="connsiteX7" fmla="*/ 2235201 w 2560217"/>
                <a:gd name="connsiteY7" fmla="*/ 21862 h 1114511"/>
                <a:gd name="connsiteX8" fmla="*/ 2560217 w 2560217"/>
                <a:gd name="connsiteY8" fmla="*/ 187027 h 1114511"/>
                <a:gd name="connsiteX0" fmla="*/ 0 w 2560217"/>
                <a:gd name="connsiteY0" fmla="*/ 906951 h 1110797"/>
                <a:gd name="connsiteX1" fmla="*/ 231931 w 2560217"/>
                <a:gd name="connsiteY1" fmla="*/ 1059619 h 1110797"/>
                <a:gd name="connsiteX2" fmla="*/ 427496 w 2560217"/>
                <a:gd name="connsiteY2" fmla="*/ 1109663 h 1110797"/>
                <a:gd name="connsiteX3" fmla="*/ 596486 w 2560217"/>
                <a:gd name="connsiteY3" fmla="*/ 1086995 h 1110797"/>
                <a:gd name="connsiteX4" fmla="*/ 817725 w 2560217"/>
                <a:gd name="connsiteY4" fmla="*/ 943666 h 1110797"/>
                <a:gd name="connsiteX5" fmla="*/ 1534627 w 2560217"/>
                <a:gd name="connsiteY5" fmla="*/ 263611 h 1110797"/>
                <a:gd name="connsiteX6" fmla="*/ 1839557 w 2560217"/>
                <a:gd name="connsiteY6" fmla="*/ 28212 h 1110797"/>
                <a:gd name="connsiteX7" fmla="*/ 2235201 w 2560217"/>
                <a:gd name="connsiteY7" fmla="*/ 21862 h 1110797"/>
                <a:gd name="connsiteX8" fmla="*/ 2560217 w 2560217"/>
                <a:gd name="connsiteY8" fmla="*/ 187027 h 1110797"/>
                <a:gd name="connsiteX0" fmla="*/ 0 w 2560217"/>
                <a:gd name="connsiteY0" fmla="*/ 940912 h 1144758"/>
                <a:gd name="connsiteX1" fmla="*/ 231931 w 2560217"/>
                <a:gd name="connsiteY1" fmla="*/ 1093580 h 1144758"/>
                <a:gd name="connsiteX2" fmla="*/ 427496 w 2560217"/>
                <a:gd name="connsiteY2" fmla="*/ 1143624 h 1144758"/>
                <a:gd name="connsiteX3" fmla="*/ 596486 w 2560217"/>
                <a:gd name="connsiteY3" fmla="*/ 1120956 h 1144758"/>
                <a:gd name="connsiteX4" fmla="*/ 817725 w 2560217"/>
                <a:gd name="connsiteY4" fmla="*/ 977627 h 1144758"/>
                <a:gd name="connsiteX5" fmla="*/ 1534627 w 2560217"/>
                <a:gd name="connsiteY5" fmla="*/ 297572 h 1144758"/>
                <a:gd name="connsiteX6" fmla="*/ 1883189 w 2560217"/>
                <a:gd name="connsiteY6" fmla="*/ 15659 h 1144758"/>
                <a:gd name="connsiteX7" fmla="*/ 2235201 w 2560217"/>
                <a:gd name="connsiteY7" fmla="*/ 55823 h 1144758"/>
                <a:gd name="connsiteX8" fmla="*/ 2560217 w 2560217"/>
                <a:gd name="connsiteY8" fmla="*/ 220988 h 1144758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59203 h 1163049"/>
                <a:gd name="connsiteX1" fmla="*/ 231931 w 2560217"/>
                <a:gd name="connsiteY1" fmla="*/ 1111871 h 1163049"/>
                <a:gd name="connsiteX2" fmla="*/ 427496 w 2560217"/>
                <a:gd name="connsiteY2" fmla="*/ 1161915 h 1163049"/>
                <a:gd name="connsiteX3" fmla="*/ 596486 w 2560217"/>
                <a:gd name="connsiteY3" fmla="*/ 1139247 h 1163049"/>
                <a:gd name="connsiteX4" fmla="*/ 817725 w 2560217"/>
                <a:gd name="connsiteY4" fmla="*/ 995918 h 1163049"/>
                <a:gd name="connsiteX5" fmla="*/ 1544696 w 2560217"/>
                <a:gd name="connsiteY5" fmla="*/ 282639 h 1163049"/>
                <a:gd name="connsiteX6" fmla="*/ 1883189 w 2560217"/>
                <a:gd name="connsiteY6" fmla="*/ 33950 h 1163049"/>
                <a:gd name="connsiteX7" fmla="*/ 2268765 w 2560217"/>
                <a:gd name="connsiteY7" fmla="*/ 24278 h 1163049"/>
                <a:gd name="connsiteX8" fmla="*/ 2560217 w 2560217"/>
                <a:gd name="connsiteY8" fmla="*/ 239279 h 1163049"/>
                <a:gd name="connsiteX0" fmla="*/ 0 w 2550148"/>
                <a:gd name="connsiteY0" fmla="*/ 956598 h 1160444"/>
                <a:gd name="connsiteX1" fmla="*/ 231931 w 2550148"/>
                <a:gd name="connsiteY1" fmla="*/ 1109266 h 1160444"/>
                <a:gd name="connsiteX2" fmla="*/ 427496 w 2550148"/>
                <a:gd name="connsiteY2" fmla="*/ 1159310 h 1160444"/>
                <a:gd name="connsiteX3" fmla="*/ 596486 w 2550148"/>
                <a:gd name="connsiteY3" fmla="*/ 1136642 h 1160444"/>
                <a:gd name="connsiteX4" fmla="*/ 817725 w 2550148"/>
                <a:gd name="connsiteY4" fmla="*/ 993313 h 1160444"/>
                <a:gd name="connsiteX5" fmla="*/ 1544696 w 2550148"/>
                <a:gd name="connsiteY5" fmla="*/ 280034 h 1160444"/>
                <a:gd name="connsiteX6" fmla="*/ 1883189 w 2550148"/>
                <a:gd name="connsiteY6" fmla="*/ 31345 h 1160444"/>
                <a:gd name="connsiteX7" fmla="*/ 2268765 w 2550148"/>
                <a:gd name="connsiteY7" fmla="*/ 21673 h 1160444"/>
                <a:gd name="connsiteX8" fmla="*/ 2550148 w 2550148"/>
                <a:gd name="connsiteY8" fmla="*/ 196806 h 1160444"/>
                <a:gd name="connsiteX0" fmla="*/ 0 w 2550148"/>
                <a:gd name="connsiteY0" fmla="*/ 956811 h 1160657"/>
                <a:gd name="connsiteX1" fmla="*/ 231931 w 2550148"/>
                <a:gd name="connsiteY1" fmla="*/ 1109479 h 1160657"/>
                <a:gd name="connsiteX2" fmla="*/ 427496 w 2550148"/>
                <a:gd name="connsiteY2" fmla="*/ 1159523 h 1160657"/>
                <a:gd name="connsiteX3" fmla="*/ 596486 w 2550148"/>
                <a:gd name="connsiteY3" fmla="*/ 1136855 h 1160657"/>
                <a:gd name="connsiteX4" fmla="*/ 817725 w 2550148"/>
                <a:gd name="connsiteY4" fmla="*/ 993526 h 1160657"/>
                <a:gd name="connsiteX5" fmla="*/ 1544696 w 2550148"/>
                <a:gd name="connsiteY5" fmla="*/ 280247 h 1160657"/>
                <a:gd name="connsiteX6" fmla="*/ 1883189 w 2550148"/>
                <a:gd name="connsiteY6" fmla="*/ 31558 h 1160657"/>
                <a:gd name="connsiteX7" fmla="*/ 2268765 w 2550148"/>
                <a:gd name="connsiteY7" fmla="*/ 21886 h 1160657"/>
                <a:gd name="connsiteX8" fmla="*/ 2550148 w 2550148"/>
                <a:gd name="connsiteY8" fmla="*/ 200341 h 1160657"/>
                <a:gd name="connsiteX0" fmla="*/ 0 w 2550148"/>
                <a:gd name="connsiteY0" fmla="*/ 956811 h 1164254"/>
                <a:gd name="connsiteX1" fmla="*/ 231931 w 2550148"/>
                <a:gd name="connsiteY1" fmla="*/ 1109479 h 1164254"/>
                <a:gd name="connsiteX2" fmla="*/ 427496 w 2550148"/>
                <a:gd name="connsiteY2" fmla="*/ 1159523 h 1164254"/>
                <a:gd name="connsiteX3" fmla="*/ 606555 w 2550148"/>
                <a:gd name="connsiteY3" fmla="*/ 1150144 h 1164254"/>
                <a:gd name="connsiteX4" fmla="*/ 817725 w 2550148"/>
                <a:gd name="connsiteY4" fmla="*/ 993526 h 1164254"/>
                <a:gd name="connsiteX5" fmla="*/ 1544696 w 2550148"/>
                <a:gd name="connsiteY5" fmla="*/ 280247 h 1164254"/>
                <a:gd name="connsiteX6" fmla="*/ 1883189 w 2550148"/>
                <a:gd name="connsiteY6" fmla="*/ 31558 h 1164254"/>
                <a:gd name="connsiteX7" fmla="*/ 2268765 w 2550148"/>
                <a:gd name="connsiteY7" fmla="*/ 21886 h 1164254"/>
                <a:gd name="connsiteX8" fmla="*/ 2550148 w 2550148"/>
                <a:gd name="connsiteY8" fmla="*/ 200341 h 1164254"/>
                <a:gd name="connsiteX0" fmla="*/ 0 w 2550148"/>
                <a:gd name="connsiteY0" fmla="*/ 956811 h 1161185"/>
                <a:gd name="connsiteX1" fmla="*/ 231931 w 2550148"/>
                <a:gd name="connsiteY1" fmla="*/ 1109479 h 1161185"/>
                <a:gd name="connsiteX2" fmla="*/ 427496 w 2550148"/>
                <a:gd name="connsiteY2" fmla="*/ 1159523 h 1161185"/>
                <a:gd name="connsiteX3" fmla="*/ 599842 w 2550148"/>
                <a:gd name="connsiteY3" fmla="*/ 1140177 h 1161185"/>
                <a:gd name="connsiteX4" fmla="*/ 817725 w 2550148"/>
                <a:gd name="connsiteY4" fmla="*/ 993526 h 1161185"/>
                <a:gd name="connsiteX5" fmla="*/ 1544696 w 2550148"/>
                <a:gd name="connsiteY5" fmla="*/ 280247 h 1161185"/>
                <a:gd name="connsiteX6" fmla="*/ 1883189 w 2550148"/>
                <a:gd name="connsiteY6" fmla="*/ 31558 h 1161185"/>
                <a:gd name="connsiteX7" fmla="*/ 2268765 w 2550148"/>
                <a:gd name="connsiteY7" fmla="*/ 21886 h 1161185"/>
                <a:gd name="connsiteX8" fmla="*/ 2550148 w 2550148"/>
                <a:gd name="connsiteY8" fmla="*/ 200341 h 1161185"/>
                <a:gd name="connsiteX0" fmla="*/ 0 w 2550148"/>
                <a:gd name="connsiteY0" fmla="*/ 956811 h 1160657"/>
                <a:gd name="connsiteX1" fmla="*/ 231931 w 2550148"/>
                <a:gd name="connsiteY1" fmla="*/ 1109479 h 1160657"/>
                <a:gd name="connsiteX2" fmla="*/ 427496 w 2550148"/>
                <a:gd name="connsiteY2" fmla="*/ 1159523 h 1160657"/>
                <a:gd name="connsiteX3" fmla="*/ 603199 w 2550148"/>
                <a:gd name="connsiteY3" fmla="*/ 1136855 h 1160657"/>
                <a:gd name="connsiteX4" fmla="*/ 817725 w 2550148"/>
                <a:gd name="connsiteY4" fmla="*/ 993526 h 1160657"/>
                <a:gd name="connsiteX5" fmla="*/ 1544696 w 2550148"/>
                <a:gd name="connsiteY5" fmla="*/ 280247 h 1160657"/>
                <a:gd name="connsiteX6" fmla="*/ 1883189 w 2550148"/>
                <a:gd name="connsiteY6" fmla="*/ 31558 h 1160657"/>
                <a:gd name="connsiteX7" fmla="*/ 2268765 w 2550148"/>
                <a:gd name="connsiteY7" fmla="*/ 21886 h 1160657"/>
                <a:gd name="connsiteX8" fmla="*/ 2550148 w 2550148"/>
                <a:gd name="connsiteY8" fmla="*/ 200341 h 1160657"/>
                <a:gd name="connsiteX0" fmla="*/ 0 w 2550148"/>
                <a:gd name="connsiteY0" fmla="*/ 956811 h 1161185"/>
                <a:gd name="connsiteX1" fmla="*/ 231931 w 2550148"/>
                <a:gd name="connsiteY1" fmla="*/ 1109479 h 1161185"/>
                <a:gd name="connsiteX2" fmla="*/ 427496 w 2550148"/>
                <a:gd name="connsiteY2" fmla="*/ 1159523 h 1161185"/>
                <a:gd name="connsiteX3" fmla="*/ 609911 w 2550148"/>
                <a:gd name="connsiteY3" fmla="*/ 1140177 h 1161185"/>
                <a:gd name="connsiteX4" fmla="*/ 817725 w 2550148"/>
                <a:gd name="connsiteY4" fmla="*/ 993526 h 1161185"/>
                <a:gd name="connsiteX5" fmla="*/ 1544696 w 2550148"/>
                <a:gd name="connsiteY5" fmla="*/ 280247 h 1161185"/>
                <a:gd name="connsiteX6" fmla="*/ 1883189 w 2550148"/>
                <a:gd name="connsiteY6" fmla="*/ 31558 h 1161185"/>
                <a:gd name="connsiteX7" fmla="*/ 2268765 w 2550148"/>
                <a:gd name="connsiteY7" fmla="*/ 21886 h 1161185"/>
                <a:gd name="connsiteX8" fmla="*/ 2550148 w 2550148"/>
                <a:gd name="connsiteY8" fmla="*/ 200341 h 1161185"/>
                <a:gd name="connsiteX0" fmla="*/ 0 w 2550148"/>
                <a:gd name="connsiteY0" fmla="*/ 956811 h 1160352"/>
                <a:gd name="connsiteX1" fmla="*/ 231931 w 2550148"/>
                <a:gd name="connsiteY1" fmla="*/ 1109479 h 1160352"/>
                <a:gd name="connsiteX2" fmla="*/ 427496 w 2550148"/>
                <a:gd name="connsiteY2" fmla="*/ 1159523 h 1160352"/>
                <a:gd name="connsiteX3" fmla="*/ 609911 w 2550148"/>
                <a:gd name="connsiteY3" fmla="*/ 1140177 h 1160352"/>
                <a:gd name="connsiteX4" fmla="*/ 817725 w 2550148"/>
                <a:gd name="connsiteY4" fmla="*/ 993526 h 1160352"/>
                <a:gd name="connsiteX5" fmla="*/ 1544696 w 2550148"/>
                <a:gd name="connsiteY5" fmla="*/ 280247 h 1160352"/>
                <a:gd name="connsiteX6" fmla="*/ 1883189 w 2550148"/>
                <a:gd name="connsiteY6" fmla="*/ 31558 h 1160352"/>
                <a:gd name="connsiteX7" fmla="*/ 2268765 w 2550148"/>
                <a:gd name="connsiteY7" fmla="*/ 21886 h 1160352"/>
                <a:gd name="connsiteX8" fmla="*/ 2550148 w 2550148"/>
                <a:gd name="connsiteY8" fmla="*/ 200341 h 1160352"/>
                <a:gd name="connsiteX0" fmla="*/ 0 w 2550148"/>
                <a:gd name="connsiteY0" fmla="*/ 956811 h 1161582"/>
                <a:gd name="connsiteX1" fmla="*/ 231931 w 2550148"/>
                <a:gd name="connsiteY1" fmla="*/ 1109479 h 1161582"/>
                <a:gd name="connsiteX2" fmla="*/ 427496 w 2550148"/>
                <a:gd name="connsiteY2" fmla="*/ 1159523 h 1161582"/>
                <a:gd name="connsiteX3" fmla="*/ 526003 w 2550148"/>
                <a:gd name="connsiteY3" fmla="*/ 1150145 h 1161582"/>
                <a:gd name="connsiteX4" fmla="*/ 817725 w 2550148"/>
                <a:gd name="connsiteY4" fmla="*/ 993526 h 1161582"/>
                <a:gd name="connsiteX5" fmla="*/ 1544696 w 2550148"/>
                <a:gd name="connsiteY5" fmla="*/ 280247 h 1161582"/>
                <a:gd name="connsiteX6" fmla="*/ 1883189 w 2550148"/>
                <a:gd name="connsiteY6" fmla="*/ 31558 h 1161582"/>
                <a:gd name="connsiteX7" fmla="*/ 2268765 w 2550148"/>
                <a:gd name="connsiteY7" fmla="*/ 21886 h 1161582"/>
                <a:gd name="connsiteX8" fmla="*/ 2550148 w 2550148"/>
                <a:gd name="connsiteY8" fmla="*/ 200341 h 1161582"/>
                <a:gd name="connsiteX0" fmla="*/ 0 w 2550148"/>
                <a:gd name="connsiteY0" fmla="*/ 956811 h 1161582"/>
                <a:gd name="connsiteX1" fmla="*/ 231931 w 2550148"/>
                <a:gd name="connsiteY1" fmla="*/ 1109479 h 1161582"/>
                <a:gd name="connsiteX2" fmla="*/ 427496 w 2550148"/>
                <a:gd name="connsiteY2" fmla="*/ 1159523 h 1161582"/>
                <a:gd name="connsiteX3" fmla="*/ 542785 w 2550148"/>
                <a:gd name="connsiteY3" fmla="*/ 1150145 h 1161582"/>
                <a:gd name="connsiteX4" fmla="*/ 817725 w 2550148"/>
                <a:gd name="connsiteY4" fmla="*/ 993526 h 1161582"/>
                <a:gd name="connsiteX5" fmla="*/ 1544696 w 2550148"/>
                <a:gd name="connsiteY5" fmla="*/ 280247 h 1161582"/>
                <a:gd name="connsiteX6" fmla="*/ 1883189 w 2550148"/>
                <a:gd name="connsiteY6" fmla="*/ 31558 h 1161582"/>
                <a:gd name="connsiteX7" fmla="*/ 2268765 w 2550148"/>
                <a:gd name="connsiteY7" fmla="*/ 21886 h 1161582"/>
                <a:gd name="connsiteX8" fmla="*/ 2550148 w 2550148"/>
                <a:gd name="connsiteY8" fmla="*/ 200341 h 1161582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07358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27496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70289"/>
                <a:gd name="connsiteX1" fmla="*/ 231931 w 2550148"/>
                <a:gd name="connsiteY1" fmla="*/ 1109479 h 1170289"/>
                <a:gd name="connsiteX2" fmla="*/ 427496 w 2550148"/>
                <a:gd name="connsiteY2" fmla="*/ 1159523 h 1170289"/>
                <a:gd name="connsiteX3" fmla="*/ 542785 w 2550148"/>
                <a:gd name="connsiteY3" fmla="*/ 1150145 h 1170289"/>
                <a:gd name="connsiteX4" fmla="*/ 817725 w 2550148"/>
                <a:gd name="connsiteY4" fmla="*/ 993526 h 1170289"/>
                <a:gd name="connsiteX5" fmla="*/ 1544696 w 2550148"/>
                <a:gd name="connsiteY5" fmla="*/ 280247 h 1170289"/>
                <a:gd name="connsiteX6" fmla="*/ 1883189 w 2550148"/>
                <a:gd name="connsiteY6" fmla="*/ 31558 h 1170289"/>
                <a:gd name="connsiteX7" fmla="*/ 2268765 w 2550148"/>
                <a:gd name="connsiteY7" fmla="*/ 21886 h 1170289"/>
                <a:gd name="connsiteX8" fmla="*/ 2550148 w 2550148"/>
                <a:gd name="connsiteY8" fmla="*/ 200341 h 1170289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27496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64535"/>
                <a:gd name="connsiteX1" fmla="*/ 231931 w 2550148"/>
                <a:gd name="connsiteY1" fmla="*/ 1109479 h 1164535"/>
                <a:gd name="connsiteX2" fmla="*/ 390577 w 2550148"/>
                <a:gd name="connsiteY2" fmla="*/ 1152878 h 1164535"/>
                <a:gd name="connsiteX3" fmla="*/ 542785 w 2550148"/>
                <a:gd name="connsiteY3" fmla="*/ 1150145 h 1164535"/>
                <a:gd name="connsiteX4" fmla="*/ 817725 w 2550148"/>
                <a:gd name="connsiteY4" fmla="*/ 993526 h 1164535"/>
                <a:gd name="connsiteX5" fmla="*/ 1544696 w 2550148"/>
                <a:gd name="connsiteY5" fmla="*/ 280247 h 1164535"/>
                <a:gd name="connsiteX6" fmla="*/ 1883189 w 2550148"/>
                <a:gd name="connsiteY6" fmla="*/ 31558 h 1164535"/>
                <a:gd name="connsiteX7" fmla="*/ 2268765 w 2550148"/>
                <a:gd name="connsiteY7" fmla="*/ 21886 h 1164535"/>
                <a:gd name="connsiteX8" fmla="*/ 2550148 w 2550148"/>
                <a:gd name="connsiteY8" fmla="*/ 200341 h 1164535"/>
                <a:gd name="connsiteX0" fmla="*/ 0 w 2550148"/>
                <a:gd name="connsiteY0" fmla="*/ 956811 h 1161955"/>
                <a:gd name="connsiteX1" fmla="*/ 231931 w 2550148"/>
                <a:gd name="connsiteY1" fmla="*/ 1109479 h 1161955"/>
                <a:gd name="connsiteX2" fmla="*/ 346944 w 2550148"/>
                <a:gd name="connsiteY2" fmla="*/ 1146233 h 1161955"/>
                <a:gd name="connsiteX3" fmla="*/ 542785 w 2550148"/>
                <a:gd name="connsiteY3" fmla="*/ 1150145 h 1161955"/>
                <a:gd name="connsiteX4" fmla="*/ 817725 w 2550148"/>
                <a:gd name="connsiteY4" fmla="*/ 993526 h 1161955"/>
                <a:gd name="connsiteX5" fmla="*/ 1544696 w 2550148"/>
                <a:gd name="connsiteY5" fmla="*/ 280247 h 1161955"/>
                <a:gd name="connsiteX6" fmla="*/ 1883189 w 2550148"/>
                <a:gd name="connsiteY6" fmla="*/ 31558 h 1161955"/>
                <a:gd name="connsiteX7" fmla="*/ 2268765 w 2550148"/>
                <a:gd name="connsiteY7" fmla="*/ 21886 h 1161955"/>
                <a:gd name="connsiteX8" fmla="*/ 2550148 w 2550148"/>
                <a:gd name="connsiteY8" fmla="*/ 200341 h 1161955"/>
                <a:gd name="connsiteX0" fmla="*/ 0 w 2550148"/>
                <a:gd name="connsiteY0" fmla="*/ 956811 h 1160866"/>
                <a:gd name="connsiteX1" fmla="*/ 231931 w 2550148"/>
                <a:gd name="connsiteY1" fmla="*/ 1109479 h 1160866"/>
                <a:gd name="connsiteX2" fmla="*/ 323449 w 2550148"/>
                <a:gd name="connsiteY2" fmla="*/ 1142911 h 1160866"/>
                <a:gd name="connsiteX3" fmla="*/ 542785 w 2550148"/>
                <a:gd name="connsiteY3" fmla="*/ 1150145 h 1160866"/>
                <a:gd name="connsiteX4" fmla="*/ 817725 w 2550148"/>
                <a:gd name="connsiteY4" fmla="*/ 993526 h 1160866"/>
                <a:gd name="connsiteX5" fmla="*/ 1544696 w 2550148"/>
                <a:gd name="connsiteY5" fmla="*/ 280247 h 1160866"/>
                <a:gd name="connsiteX6" fmla="*/ 1883189 w 2550148"/>
                <a:gd name="connsiteY6" fmla="*/ 31558 h 1160866"/>
                <a:gd name="connsiteX7" fmla="*/ 2268765 w 2550148"/>
                <a:gd name="connsiteY7" fmla="*/ 21886 h 1160866"/>
                <a:gd name="connsiteX8" fmla="*/ 2550148 w 2550148"/>
                <a:gd name="connsiteY8" fmla="*/ 200341 h 1160866"/>
                <a:gd name="connsiteX0" fmla="*/ 0 w 2550148"/>
                <a:gd name="connsiteY0" fmla="*/ 956811 h 1161705"/>
                <a:gd name="connsiteX1" fmla="*/ 208437 w 2550148"/>
                <a:gd name="connsiteY1" fmla="*/ 1086223 h 1161705"/>
                <a:gd name="connsiteX2" fmla="*/ 323449 w 2550148"/>
                <a:gd name="connsiteY2" fmla="*/ 1142911 h 1161705"/>
                <a:gd name="connsiteX3" fmla="*/ 542785 w 2550148"/>
                <a:gd name="connsiteY3" fmla="*/ 1150145 h 1161705"/>
                <a:gd name="connsiteX4" fmla="*/ 817725 w 2550148"/>
                <a:gd name="connsiteY4" fmla="*/ 993526 h 1161705"/>
                <a:gd name="connsiteX5" fmla="*/ 1544696 w 2550148"/>
                <a:gd name="connsiteY5" fmla="*/ 280247 h 1161705"/>
                <a:gd name="connsiteX6" fmla="*/ 1883189 w 2550148"/>
                <a:gd name="connsiteY6" fmla="*/ 31558 h 1161705"/>
                <a:gd name="connsiteX7" fmla="*/ 2268765 w 2550148"/>
                <a:gd name="connsiteY7" fmla="*/ 21886 h 1161705"/>
                <a:gd name="connsiteX8" fmla="*/ 2550148 w 2550148"/>
                <a:gd name="connsiteY8" fmla="*/ 200341 h 1161705"/>
                <a:gd name="connsiteX0" fmla="*/ 0 w 2550148"/>
                <a:gd name="connsiteY0" fmla="*/ 956811 h 1161215"/>
                <a:gd name="connsiteX1" fmla="*/ 201724 w 2550148"/>
                <a:gd name="connsiteY1" fmla="*/ 1099513 h 1161215"/>
                <a:gd name="connsiteX2" fmla="*/ 323449 w 2550148"/>
                <a:gd name="connsiteY2" fmla="*/ 1142911 h 1161215"/>
                <a:gd name="connsiteX3" fmla="*/ 542785 w 2550148"/>
                <a:gd name="connsiteY3" fmla="*/ 1150145 h 1161215"/>
                <a:gd name="connsiteX4" fmla="*/ 817725 w 2550148"/>
                <a:gd name="connsiteY4" fmla="*/ 993526 h 1161215"/>
                <a:gd name="connsiteX5" fmla="*/ 1544696 w 2550148"/>
                <a:gd name="connsiteY5" fmla="*/ 280247 h 1161215"/>
                <a:gd name="connsiteX6" fmla="*/ 1883189 w 2550148"/>
                <a:gd name="connsiteY6" fmla="*/ 31558 h 1161215"/>
                <a:gd name="connsiteX7" fmla="*/ 2268765 w 2550148"/>
                <a:gd name="connsiteY7" fmla="*/ 21886 h 1161215"/>
                <a:gd name="connsiteX8" fmla="*/ 2550148 w 2550148"/>
                <a:gd name="connsiteY8" fmla="*/ 200341 h 1161215"/>
                <a:gd name="connsiteX0" fmla="*/ 0 w 2550148"/>
                <a:gd name="connsiteY0" fmla="*/ 956811 h 1161580"/>
                <a:gd name="connsiteX1" fmla="*/ 211793 w 2550148"/>
                <a:gd name="connsiteY1" fmla="*/ 1089545 h 1161580"/>
                <a:gd name="connsiteX2" fmla="*/ 323449 w 2550148"/>
                <a:gd name="connsiteY2" fmla="*/ 1142911 h 1161580"/>
                <a:gd name="connsiteX3" fmla="*/ 542785 w 2550148"/>
                <a:gd name="connsiteY3" fmla="*/ 1150145 h 1161580"/>
                <a:gd name="connsiteX4" fmla="*/ 817725 w 2550148"/>
                <a:gd name="connsiteY4" fmla="*/ 993526 h 1161580"/>
                <a:gd name="connsiteX5" fmla="*/ 1544696 w 2550148"/>
                <a:gd name="connsiteY5" fmla="*/ 280247 h 1161580"/>
                <a:gd name="connsiteX6" fmla="*/ 1883189 w 2550148"/>
                <a:gd name="connsiteY6" fmla="*/ 31558 h 1161580"/>
                <a:gd name="connsiteX7" fmla="*/ 2268765 w 2550148"/>
                <a:gd name="connsiteY7" fmla="*/ 21886 h 1161580"/>
                <a:gd name="connsiteX8" fmla="*/ 2550148 w 2550148"/>
                <a:gd name="connsiteY8" fmla="*/ 200341 h 1161580"/>
                <a:gd name="connsiteX0" fmla="*/ 0 w 2550148"/>
                <a:gd name="connsiteY0" fmla="*/ 956811 h 1161580"/>
                <a:gd name="connsiteX1" fmla="*/ 211793 w 2550148"/>
                <a:gd name="connsiteY1" fmla="*/ 1089545 h 1161580"/>
                <a:gd name="connsiteX2" fmla="*/ 333519 w 2550148"/>
                <a:gd name="connsiteY2" fmla="*/ 1142911 h 1161580"/>
                <a:gd name="connsiteX3" fmla="*/ 542785 w 2550148"/>
                <a:gd name="connsiteY3" fmla="*/ 1150145 h 1161580"/>
                <a:gd name="connsiteX4" fmla="*/ 817725 w 2550148"/>
                <a:gd name="connsiteY4" fmla="*/ 993526 h 1161580"/>
                <a:gd name="connsiteX5" fmla="*/ 1544696 w 2550148"/>
                <a:gd name="connsiteY5" fmla="*/ 280247 h 1161580"/>
                <a:gd name="connsiteX6" fmla="*/ 1883189 w 2550148"/>
                <a:gd name="connsiteY6" fmla="*/ 31558 h 1161580"/>
                <a:gd name="connsiteX7" fmla="*/ 2268765 w 2550148"/>
                <a:gd name="connsiteY7" fmla="*/ 21886 h 1161580"/>
                <a:gd name="connsiteX8" fmla="*/ 2550148 w 2550148"/>
                <a:gd name="connsiteY8" fmla="*/ 200341 h 1161580"/>
                <a:gd name="connsiteX0" fmla="*/ 0 w 2550148"/>
                <a:gd name="connsiteY0" fmla="*/ 956811 h 1161579"/>
                <a:gd name="connsiteX1" fmla="*/ 211793 w 2550148"/>
                <a:gd name="connsiteY1" fmla="*/ 1089545 h 1161579"/>
                <a:gd name="connsiteX2" fmla="*/ 363726 w 2550148"/>
                <a:gd name="connsiteY2" fmla="*/ 1142911 h 1161579"/>
                <a:gd name="connsiteX3" fmla="*/ 542785 w 2550148"/>
                <a:gd name="connsiteY3" fmla="*/ 1150145 h 1161579"/>
                <a:gd name="connsiteX4" fmla="*/ 817725 w 2550148"/>
                <a:gd name="connsiteY4" fmla="*/ 993526 h 1161579"/>
                <a:gd name="connsiteX5" fmla="*/ 1544696 w 2550148"/>
                <a:gd name="connsiteY5" fmla="*/ 280247 h 1161579"/>
                <a:gd name="connsiteX6" fmla="*/ 1883189 w 2550148"/>
                <a:gd name="connsiteY6" fmla="*/ 31558 h 1161579"/>
                <a:gd name="connsiteX7" fmla="*/ 2268765 w 2550148"/>
                <a:gd name="connsiteY7" fmla="*/ 21886 h 1161579"/>
                <a:gd name="connsiteX8" fmla="*/ 2550148 w 2550148"/>
                <a:gd name="connsiteY8" fmla="*/ 200341 h 1161579"/>
                <a:gd name="connsiteX0" fmla="*/ 0 w 2550148"/>
                <a:gd name="connsiteY0" fmla="*/ 956811 h 1162763"/>
                <a:gd name="connsiteX1" fmla="*/ 211793 w 2550148"/>
                <a:gd name="connsiteY1" fmla="*/ 1089545 h 1162763"/>
                <a:gd name="connsiteX2" fmla="*/ 363726 w 2550148"/>
                <a:gd name="connsiteY2" fmla="*/ 1146235 h 1162763"/>
                <a:gd name="connsiteX3" fmla="*/ 542785 w 2550148"/>
                <a:gd name="connsiteY3" fmla="*/ 1150145 h 1162763"/>
                <a:gd name="connsiteX4" fmla="*/ 817725 w 2550148"/>
                <a:gd name="connsiteY4" fmla="*/ 993526 h 1162763"/>
                <a:gd name="connsiteX5" fmla="*/ 1544696 w 2550148"/>
                <a:gd name="connsiteY5" fmla="*/ 280247 h 1162763"/>
                <a:gd name="connsiteX6" fmla="*/ 1883189 w 2550148"/>
                <a:gd name="connsiteY6" fmla="*/ 31558 h 1162763"/>
                <a:gd name="connsiteX7" fmla="*/ 2268765 w 2550148"/>
                <a:gd name="connsiteY7" fmla="*/ 21886 h 1162763"/>
                <a:gd name="connsiteX8" fmla="*/ 2550148 w 2550148"/>
                <a:gd name="connsiteY8" fmla="*/ 200341 h 1162763"/>
                <a:gd name="connsiteX0" fmla="*/ 0 w 2550148"/>
                <a:gd name="connsiteY0" fmla="*/ 956811 h 1160363"/>
                <a:gd name="connsiteX1" fmla="*/ 211793 w 2550148"/>
                <a:gd name="connsiteY1" fmla="*/ 1089545 h 1160363"/>
                <a:gd name="connsiteX2" fmla="*/ 363726 w 2550148"/>
                <a:gd name="connsiteY2" fmla="*/ 1146235 h 1160363"/>
                <a:gd name="connsiteX3" fmla="*/ 566280 w 2550148"/>
                <a:gd name="connsiteY3" fmla="*/ 1146823 h 1160363"/>
                <a:gd name="connsiteX4" fmla="*/ 817725 w 2550148"/>
                <a:gd name="connsiteY4" fmla="*/ 993526 h 1160363"/>
                <a:gd name="connsiteX5" fmla="*/ 1544696 w 2550148"/>
                <a:gd name="connsiteY5" fmla="*/ 280247 h 1160363"/>
                <a:gd name="connsiteX6" fmla="*/ 1883189 w 2550148"/>
                <a:gd name="connsiteY6" fmla="*/ 31558 h 1160363"/>
                <a:gd name="connsiteX7" fmla="*/ 2268765 w 2550148"/>
                <a:gd name="connsiteY7" fmla="*/ 21886 h 1160363"/>
                <a:gd name="connsiteX8" fmla="*/ 2550148 w 2550148"/>
                <a:gd name="connsiteY8" fmla="*/ 200341 h 1160363"/>
                <a:gd name="connsiteX0" fmla="*/ 0 w 2550148"/>
                <a:gd name="connsiteY0" fmla="*/ 956811 h 1154730"/>
                <a:gd name="connsiteX1" fmla="*/ 211793 w 2550148"/>
                <a:gd name="connsiteY1" fmla="*/ 1089545 h 1154730"/>
                <a:gd name="connsiteX2" fmla="*/ 363726 w 2550148"/>
                <a:gd name="connsiteY2" fmla="*/ 1146235 h 1154730"/>
                <a:gd name="connsiteX3" fmla="*/ 566280 w 2550148"/>
                <a:gd name="connsiteY3" fmla="*/ 1146823 h 1154730"/>
                <a:gd name="connsiteX4" fmla="*/ 817725 w 2550148"/>
                <a:gd name="connsiteY4" fmla="*/ 993526 h 1154730"/>
                <a:gd name="connsiteX5" fmla="*/ 1544696 w 2550148"/>
                <a:gd name="connsiteY5" fmla="*/ 280247 h 1154730"/>
                <a:gd name="connsiteX6" fmla="*/ 1883189 w 2550148"/>
                <a:gd name="connsiteY6" fmla="*/ 31558 h 1154730"/>
                <a:gd name="connsiteX7" fmla="*/ 2268765 w 2550148"/>
                <a:gd name="connsiteY7" fmla="*/ 21886 h 1154730"/>
                <a:gd name="connsiteX8" fmla="*/ 2550148 w 2550148"/>
                <a:gd name="connsiteY8" fmla="*/ 200341 h 1154730"/>
                <a:gd name="connsiteX0" fmla="*/ 0 w 2550148"/>
                <a:gd name="connsiteY0" fmla="*/ 956811 h 1153424"/>
                <a:gd name="connsiteX1" fmla="*/ 211793 w 2550148"/>
                <a:gd name="connsiteY1" fmla="*/ 1089545 h 1153424"/>
                <a:gd name="connsiteX2" fmla="*/ 363726 w 2550148"/>
                <a:gd name="connsiteY2" fmla="*/ 1146235 h 1153424"/>
                <a:gd name="connsiteX3" fmla="*/ 566280 w 2550148"/>
                <a:gd name="connsiteY3" fmla="*/ 1146823 h 1153424"/>
                <a:gd name="connsiteX4" fmla="*/ 817725 w 2550148"/>
                <a:gd name="connsiteY4" fmla="*/ 993526 h 1153424"/>
                <a:gd name="connsiteX5" fmla="*/ 1544696 w 2550148"/>
                <a:gd name="connsiteY5" fmla="*/ 280247 h 1153424"/>
                <a:gd name="connsiteX6" fmla="*/ 1883189 w 2550148"/>
                <a:gd name="connsiteY6" fmla="*/ 31558 h 1153424"/>
                <a:gd name="connsiteX7" fmla="*/ 2268765 w 2550148"/>
                <a:gd name="connsiteY7" fmla="*/ 21886 h 1153424"/>
                <a:gd name="connsiteX8" fmla="*/ 2550148 w 2550148"/>
                <a:gd name="connsiteY8" fmla="*/ 200341 h 1153424"/>
                <a:gd name="connsiteX0" fmla="*/ 0 w 2550148"/>
                <a:gd name="connsiteY0" fmla="*/ 956811 h 1156098"/>
                <a:gd name="connsiteX1" fmla="*/ 211793 w 2550148"/>
                <a:gd name="connsiteY1" fmla="*/ 1089545 h 1156098"/>
                <a:gd name="connsiteX2" fmla="*/ 363726 w 2550148"/>
                <a:gd name="connsiteY2" fmla="*/ 1146235 h 1156098"/>
                <a:gd name="connsiteX3" fmla="*/ 566280 w 2550148"/>
                <a:gd name="connsiteY3" fmla="*/ 1146823 h 1156098"/>
                <a:gd name="connsiteX4" fmla="*/ 817725 w 2550148"/>
                <a:gd name="connsiteY4" fmla="*/ 993526 h 1156098"/>
                <a:gd name="connsiteX5" fmla="*/ 1544696 w 2550148"/>
                <a:gd name="connsiteY5" fmla="*/ 280247 h 1156098"/>
                <a:gd name="connsiteX6" fmla="*/ 1883189 w 2550148"/>
                <a:gd name="connsiteY6" fmla="*/ 31558 h 1156098"/>
                <a:gd name="connsiteX7" fmla="*/ 2268765 w 2550148"/>
                <a:gd name="connsiteY7" fmla="*/ 21886 h 1156098"/>
                <a:gd name="connsiteX8" fmla="*/ 2550148 w 2550148"/>
                <a:gd name="connsiteY8" fmla="*/ 200341 h 1156098"/>
                <a:gd name="connsiteX0" fmla="*/ 0 w 2550148"/>
                <a:gd name="connsiteY0" fmla="*/ 956811 h 1149656"/>
                <a:gd name="connsiteX1" fmla="*/ 211793 w 2550148"/>
                <a:gd name="connsiteY1" fmla="*/ 1089545 h 1149656"/>
                <a:gd name="connsiteX2" fmla="*/ 363726 w 2550148"/>
                <a:gd name="connsiteY2" fmla="*/ 1146235 h 1149656"/>
                <a:gd name="connsiteX3" fmla="*/ 569636 w 2550148"/>
                <a:gd name="connsiteY3" fmla="*/ 1133533 h 1149656"/>
                <a:gd name="connsiteX4" fmla="*/ 817725 w 2550148"/>
                <a:gd name="connsiteY4" fmla="*/ 993526 h 1149656"/>
                <a:gd name="connsiteX5" fmla="*/ 1544696 w 2550148"/>
                <a:gd name="connsiteY5" fmla="*/ 280247 h 1149656"/>
                <a:gd name="connsiteX6" fmla="*/ 1883189 w 2550148"/>
                <a:gd name="connsiteY6" fmla="*/ 31558 h 1149656"/>
                <a:gd name="connsiteX7" fmla="*/ 2268765 w 2550148"/>
                <a:gd name="connsiteY7" fmla="*/ 21886 h 1149656"/>
                <a:gd name="connsiteX8" fmla="*/ 2550148 w 2550148"/>
                <a:gd name="connsiteY8" fmla="*/ 200341 h 1149656"/>
                <a:gd name="connsiteX0" fmla="*/ 0 w 2550148"/>
                <a:gd name="connsiteY0" fmla="*/ 956811 h 1158379"/>
                <a:gd name="connsiteX1" fmla="*/ 211793 w 2550148"/>
                <a:gd name="connsiteY1" fmla="*/ 1089545 h 1158379"/>
                <a:gd name="connsiteX2" fmla="*/ 363726 w 2550148"/>
                <a:gd name="connsiteY2" fmla="*/ 1146235 h 1158379"/>
                <a:gd name="connsiteX3" fmla="*/ 576349 w 2550148"/>
                <a:gd name="connsiteY3" fmla="*/ 1150145 h 1158379"/>
                <a:gd name="connsiteX4" fmla="*/ 817725 w 2550148"/>
                <a:gd name="connsiteY4" fmla="*/ 993526 h 1158379"/>
                <a:gd name="connsiteX5" fmla="*/ 1544696 w 2550148"/>
                <a:gd name="connsiteY5" fmla="*/ 280247 h 1158379"/>
                <a:gd name="connsiteX6" fmla="*/ 1883189 w 2550148"/>
                <a:gd name="connsiteY6" fmla="*/ 31558 h 1158379"/>
                <a:gd name="connsiteX7" fmla="*/ 2268765 w 2550148"/>
                <a:gd name="connsiteY7" fmla="*/ 21886 h 1158379"/>
                <a:gd name="connsiteX8" fmla="*/ 2550148 w 2550148"/>
                <a:gd name="connsiteY8" fmla="*/ 200341 h 1158379"/>
                <a:gd name="connsiteX0" fmla="*/ 0 w 2550148"/>
                <a:gd name="connsiteY0" fmla="*/ 956811 h 1150815"/>
                <a:gd name="connsiteX1" fmla="*/ 211793 w 2550148"/>
                <a:gd name="connsiteY1" fmla="*/ 1089545 h 1150815"/>
                <a:gd name="connsiteX2" fmla="*/ 363726 w 2550148"/>
                <a:gd name="connsiteY2" fmla="*/ 1146235 h 1150815"/>
                <a:gd name="connsiteX3" fmla="*/ 572992 w 2550148"/>
                <a:gd name="connsiteY3" fmla="*/ 1136855 h 1150815"/>
                <a:gd name="connsiteX4" fmla="*/ 817725 w 2550148"/>
                <a:gd name="connsiteY4" fmla="*/ 993526 h 1150815"/>
                <a:gd name="connsiteX5" fmla="*/ 1544696 w 2550148"/>
                <a:gd name="connsiteY5" fmla="*/ 280247 h 1150815"/>
                <a:gd name="connsiteX6" fmla="*/ 1883189 w 2550148"/>
                <a:gd name="connsiteY6" fmla="*/ 31558 h 1150815"/>
                <a:gd name="connsiteX7" fmla="*/ 2268765 w 2550148"/>
                <a:gd name="connsiteY7" fmla="*/ 21886 h 1150815"/>
                <a:gd name="connsiteX8" fmla="*/ 2550148 w 2550148"/>
                <a:gd name="connsiteY8" fmla="*/ 200341 h 1150815"/>
                <a:gd name="connsiteX0" fmla="*/ 0 w 2550148"/>
                <a:gd name="connsiteY0" fmla="*/ 956811 h 1154050"/>
                <a:gd name="connsiteX1" fmla="*/ 211793 w 2550148"/>
                <a:gd name="connsiteY1" fmla="*/ 1089545 h 1154050"/>
                <a:gd name="connsiteX2" fmla="*/ 363726 w 2550148"/>
                <a:gd name="connsiteY2" fmla="*/ 1146235 h 1154050"/>
                <a:gd name="connsiteX3" fmla="*/ 572992 w 2550148"/>
                <a:gd name="connsiteY3" fmla="*/ 1136855 h 1154050"/>
                <a:gd name="connsiteX4" fmla="*/ 817725 w 2550148"/>
                <a:gd name="connsiteY4" fmla="*/ 993526 h 1154050"/>
                <a:gd name="connsiteX5" fmla="*/ 1544696 w 2550148"/>
                <a:gd name="connsiteY5" fmla="*/ 280247 h 1154050"/>
                <a:gd name="connsiteX6" fmla="*/ 1883189 w 2550148"/>
                <a:gd name="connsiteY6" fmla="*/ 31558 h 1154050"/>
                <a:gd name="connsiteX7" fmla="*/ 2268765 w 2550148"/>
                <a:gd name="connsiteY7" fmla="*/ 21886 h 1154050"/>
                <a:gd name="connsiteX8" fmla="*/ 2550148 w 2550148"/>
                <a:gd name="connsiteY8" fmla="*/ 200341 h 1154050"/>
                <a:gd name="connsiteX0" fmla="*/ 0 w 2550148"/>
                <a:gd name="connsiteY0" fmla="*/ 956811 h 1148500"/>
                <a:gd name="connsiteX1" fmla="*/ 211793 w 2550148"/>
                <a:gd name="connsiteY1" fmla="*/ 1089545 h 1148500"/>
                <a:gd name="connsiteX2" fmla="*/ 363726 w 2550148"/>
                <a:gd name="connsiteY2" fmla="*/ 1146235 h 1148500"/>
                <a:gd name="connsiteX3" fmla="*/ 572992 w 2550148"/>
                <a:gd name="connsiteY3" fmla="*/ 1136855 h 1148500"/>
                <a:gd name="connsiteX4" fmla="*/ 817725 w 2550148"/>
                <a:gd name="connsiteY4" fmla="*/ 993526 h 1148500"/>
                <a:gd name="connsiteX5" fmla="*/ 1544696 w 2550148"/>
                <a:gd name="connsiteY5" fmla="*/ 280247 h 1148500"/>
                <a:gd name="connsiteX6" fmla="*/ 1883189 w 2550148"/>
                <a:gd name="connsiteY6" fmla="*/ 31558 h 1148500"/>
                <a:gd name="connsiteX7" fmla="*/ 2268765 w 2550148"/>
                <a:gd name="connsiteY7" fmla="*/ 21886 h 1148500"/>
                <a:gd name="connsiteX8" fmla="*/ 2550148 w 2550148"/>
                <a:gd name="connsiteY8" fmla="*/ 200341 h 1148500"/>
                <a:gd name="connsiteX0" fmla="*/ 0 w 2550148"/>
                <a:gd name="connsiteY0" fmla="*/ 956811 h 1150815"/>
                <a:gd name="connsiteX1" fmla="*/ 211793 w 2550148"/>
                <a:gd name="connsiteY1" fmla="*/ 1089545 h 1150815"/>
                <a:gd name="connsiteX2" fmla="*/ 363726 w 2550148"/>
                <a:gd name="connsiteY2" fmla="*/ 1146235 h 1150815"/>
                <a:gd name="connsiteX3" fmla="*/ 572992 w 2550148"/>
                <a:gd name="connsiteY3" fmla="*/ 1136855 h 1150815"/>
                <a:gd name="connsiteX4" fmla="*/ 817725 w 2550148"/>
                <a:gd name="connsiteY4" fmla="*/ 993526 h 1150815"/>
                <a:gd name="connsiteX5" fmla="*/ 1544696 w 2550148"/>
                <a:gd name="connsiteY5" fmla="*/ 280247 h 1150815"/>
                <a:gd name="connsiteX6" fmla="*/ 1883189 w 2550148"/>
                <a:gd name="connsiteY6" fmla="*/ 31558 h 1150815"/>
                <a:gd name="connsiteX7" fmla="*/ 2268765 w 2550148"/>
                <a:gd name="connsiteY7" fmla="*/ 21886 h 1150815"/>
                <a:gd name="connsiteX8" fmla="*/ 2550148 w 2550148"/>
                <a:gd name="connsiteY8" fmla="*/ 200341 h 1150815"/>
                <a:gd name="connsiteX0" fmla="*/ 0 w 2550148"/>
                <a:gd name="connsiteY0" fmla="*/ 956811 h 1154051"/>
                <a:gd name="connsiteX1" fmla="*/ 211793 w 2550148"/>
                <a:gd name="connsiteY1" fmla="*/ 1089545 h 1154051"/>
                <a:gd name="connsiteX2" fmla="*/ 363726 w 2550148"/>
                <a:gd name="connsiteY2" fmla="*/ 1146235 h 1154051"/>
                <a:gd name="connsiteX3" fmla="*/ 572992 w 2550148"/>
                <a:gd name="connsiteY3" fmla="*/ 1143501 h 1154051"/>
                <a:gd name="connsiteX4" fmla="*/ 817725 w 2550148"/>
                <a:gd name="connsiteY4" fmla="*/ 993526 h 1154051"/>
                <a:gd name="connsiteX5" fmla="*/ 1544696 w 2550148"/>
                <a:gd name="connsiteY5" fmla="*/ 280247 h 1154051"/>
                <a:gd name="connsiteX6" fmla="*/ 1883189 w 2550148"/>
                <a:gd name="connsiteY6" fmla="*/ 31558 h 1154051"/>
                <a:gd name="connsiteX7" fmla="*/ 2268765 w 2550148"/>
                <a:gd name="connsiteY7" fmla="*/ 21886 h 1154051"/>
                <a:gd name="connsiteX8" fmla="*/ 2550148 w 2550148"/>
                <a:gd name="connsiteY8" fmla="*/ 200341 h 1154051"/>
                <a:gd name="connsiteX0" fmla="*/ 0 w 2550148"/>
                <a:gd name="connsiteY0" fmla="*/ 956811 h 1149807"/>
                <a:gd name="connsiteX1" fmla="*/ 211793 w 2550148"/>
                <a:gd name="connsiteY1" fmla="*/ 1089545 h 1149807"/>
                <a:gd name="connsiteX2" fmla="*/ 363726 w 2550148"/>
                <a:gd name="connsiteY2" fmla="*/ 1146235 h 1149807"/>
                <a:gd name="connsiteX3" fmla="*/ 817725 w 2550148"/>
                <a:gd name="connsiteY3" fmla="*/ 993526 h 1149807"/>
                <a:gd name="connsiteX4" fmla="*/ 1544696 w 2550148"/>
                <a:gd name="connsiteY4" fmla="*/ 280247 h 1149807"/>
                <a:gd name="connsiteX5" fmla="*/ 1883189 w 2550148"/>
                <a:gd name="connsiteY5" fmla="*/ 31558 h 1149807"/>
                <a:gd name="connsiteX6" fmla="*/ 2268765 w 2550148"/>
                <a:gd name="connsiteY6" fmla="*/ 21886 h 1149807"/>
                <a:gd name="connsiteX7" fmla="*/ 2550148 w 2550148"/>
                <a:gd name="connsiteY7" fmla="*/ 200341 h 1149807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420783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454347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3558"/>
                <a:gd name="connsiteX1" fmla="*/ 211793 w 2550148"/>
                <a:gd name="connsiteY1" fmla="*/ 1089545 h 1143558"/>
                <a:gd name="connsiteX2" fmla="*/ 481197 w 2550148"/>
                <a:gd name="connsiteY2" fmla="*/ 1139591 h 1143558"/>
                <a:gd name="connsiteX3" fmla="*/ 817725 w 2550148"/>
                <a:gd name="connsiteY3" fmla="*/ 993526 h 1143558"/>
                <a:gd name="connsiteX4" fmla="*/ 1544696 w 2550148"/>
                <a:gd name="connsiteY4" fmla="*/ 280247 h 1143558"/>
                <a:gd name="connsiteX5" fmla="*/ 1883189 w 2550148"/>
                <a:gd name="connsiteY5" fmla="*/ 31558 h 1143558"/>
                <a:gd name="connsiteX6" fmla="*/ 2268765 w 2550148"/>
                <a:gd name="connsiteY6" fmla="*/ 21886 h 1143558"/>
                <a:gd name="connsiteX7" fmla="*/ 2550148 w 2550148"/>
                <a:gd name="connsiteY7" fmla="*/ 200341 h 1143558"/>
                <a:gd name="connsiteX0" fmla="*/ 0 w 2550148"/>
                <a:gd name="connsiteY0" fmla="*/ 956811 h 1152960"/>
                <a:gd name="connsiteX1" fmla="*/ 211793 w 2550148"/>
                <a:gd name="connsiteY1" fmla="*/ 1089545 h 1152960"/>
                <a:gd name="connsiteX2" fmla="*/ 501336 w 2550148"/>
                <a:gd name="connsiteY2" fmla="*/ 1149558 h 1152960"/>
                <a:gd name="connsiteX3" fmla="*/ 817725 w 2550148"/>
                <a:gd name="connsiteY3" fmla="*/ 993526 h 1152960"/>
                <a:gd name="connsiteX4" fmla="*/ 1544696 w 2550148"/>
                <a:gd name="connsiteY4" fmla="*/ 280247 h 1152960"/>
                <a:gd name="connsiteX5" fmla="*/ 1883189 w 2550148"/>
                <a:gd name="connsiteY5" fmla="*/ 31558 h 1152960"/>
                <a:gd name="connsiteX6" fmla="*/ 2268765 w 2550148"/>
                <a:gd name="connsiteY6" fmla="*/ 21886 h 1152960"/>
                <a:gd name="connsiteX7" fmla="*/ 2550148 w 2550148"/>
                <a:gd name="connsiteY7" fmla="*/ 200341 h 1152960"/>
                <a:gd name="connsiteX0" fmla="*/ 0 w 2550148"/>
                <a:gd name="connsiteY0" fmla="*/ 956811 h 1159307"/>
                <a:gd name="connsiteX1" fmla="*/ 211793 w 2550148"/>
                <a:gd name="connsiteY1" fmla="*/ 1089545 h 1159307"/>
                <a:gd name="connsiteX2" fmla="*/ 514761 w 2550148"/>
                <a:gd name="connsiteY2" fmla="*/ 1156202 h 1159307"/>
                <a:gd name="connsiteX3" fmla="*/ 817725 w 2550148"/>
                <a:gd name="connsiteY3" fmla="*/ 993526 h 1159307"/>
                <a:gd name="connsiteX4" fmla="*/ 1544696 w 2550148"/>
                <a:gd name="connsiteY4" fmla="*/ 280247 h 1159307"/>
                <a:gd name="connsiteX5" fmla="*/ 1883189 w 2550148"/>
                <a:gd name="connsiteY5" fmla="*/ 31558 h 1159307"/>
                <a:gd name="connsiteX6" fmla="*/ 2268765 w 2550148"/>
                <a:gd name="connsiteY6" fmla="*/ 21886 h 1159307"/>
                <a:gd name="connsiteX7" fmla="*/ 2550148 w 2550148"/>
                <a:gd name="connsiteY7" fmla="*/ 200341 h 1159307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501337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9808"/>
                <a:gd name="connsiteX1" fmla="*/ 211793 w 2550148"/>
                <a:gd name="connsiteY1" fmla="*/ 1089545 h 1149808"/>
                <a:gd name="connsiteX2" fmla="*/ 501337 w 2550148"/>
                <a:gd name="connsiteY2" fmla="*/ 1146236 h 1149808"/>
                <a:gd name="connsiteX3" fmla="*/ 817725 w 2550148"/>
                <a:gd name="connsiteY3" fmla="*/ 993526 h 1149808"/>
                <a:gd name="connsiteX4" fmla="*/ 1544696 w 2550148"/>
                <a:gd name="connsiteY4" fmla="*/ 280247 h 1149808"/>
                <a:gd name="connsiteX5" fmla="*/ 1883189 w 2550148"/>
                <a:gd name="connsiteY5" fmla="*/ 31558 h 1149808"/>
                <a:gd name="connsiteX6" fmla="*/ 2268765 w 2550148"/>
                <a:gd name="connsiteY6" fmla="*/ 21886 h 1149808"/>
                <a:gd name="connsiteX7" fmla="*/ 2550148 w 2550148"/>
                <a:gd name="connsiteY7" fmla="*/ 200341 h 1149808"/>
                <a:gd name="connsiteX0" fmla="*/ 0 w 2550148"/>
                <a:gd name="connsiteY0" fmla="*/ 956811 h 1147796"/>
                <a:gd name="connsiteX1" fmla="*/ 211793 w 2550148"/>
                <a:gd name="connsiteY1" fmla="*/ 1089545 h 1147796"/>
                <a:gd name="connsiteX2" fmla="*/ 501337 w 2550148"/>
                <a:gd name="connsiteY2" fmla="*/ 1146236 h 1147796"/>
                <a:gd name="connsiteX3" fmla="*/ 817725 w 2550148"/>
                <a:gd name="connsiteY3" fmla="*/ 993526 h 1147796"/>
                <a:gd name="connsiteX4" fmla="*/ 1544696 w 2550148"/>
                <a:gd name="connsiteY4" fmla="*/ 280247 h 1147796"/>
                <a:gd name="connsiteX5" fmla="*/ 1883189 w 2550148"/>
                <a:gd name="connsiteY5" fmla="*/ 31558 h 1147796"/>
                <a:gd name="connsiteX6" fmla="*/ 2268765 w 2550148"/>
                <a:gd name="connsiteY6" fmla="*/ 21886 h 1147796"/>
                <a:gd name="connsiteX7" fmla="*/ 2550148 w 2550148"/>
                <a:gd name="connsiteY7" fmla="*/ 200341 h 1147796"/>
                <a:gd name="connsiteX0" fmla="*/ 0 w 2550148"/>
                <a:gd name="connsiteY0" fmla="*/ 956811 h 1150940"/>
                <a:gd name="connsiteX1" fmla="*/ 211793 w 2550148"/>
                <a:gd name="connsiteY1" fmla="*/ 1089545 h 1150940"/>
                <a:gd name="connsiteX2" fmla="*/ 501337 w 2550148"/>
                <a:gd name="connsiteY2" fmla="*/ 1146236 h 1150940"/>
                <a:gd name="connsiteX3" fmla="*/ 817725 w 2550148"/>
                <a:gd name="connsiteY3" fmla="*/ 993526 h 1150940"/>
                <a:gd name="connsiteX4" fmla="*/ 1544696 w 2550148"/>
                <a:gd name="connsiteY4" fmla="*/ 280247 h 1150940"/>
                <a:gd name="connsiteX5" fmla="*/ 1883189 w 2550148"/>
                <a:gd name="connsiteY5" fmla="*/ 31558 h 1150940"/>
                <a:gd name="connsiteX6" fmla="*/ 2268765 w 2550148"/>
                <a:gd name="connsiteY6" fmla="*/ 21886 h 1150940"/>
                <a:gd name="connsiteX7" fmla="*/ 2550148 w 2550148"/>
                <a:gd name="connsiteY7" fmla="*/ 200341 h 1150940"/>
                <a:gd name="connsiteX0" fmla="*/ 0 w 2550148"/>
                <a:gd name="connsiteY0" fmla="*/ 956811 h 1163508"/>
                <a:gd name="connsiteX1" fmla="*/ 211793 w 2550148"/>
                <a:gd name="connsiteY1" fmla="*/ 1089545 h 1163508"/>
                <a:gd name="connsiteX2" fmla="*/ 501337 w 2550148"/>
                <a:gd name="connsiteY2" fmla="*/ 1159526 h 1163508"/>
                <a:gd name="connsiteX3" fmla="*/ 817725 w 2550148"/>
                <a:gd name="connsiteY3" fmla="*/ 993526 h 1163508"/>
                <a:gd name="connsiteX4" fmla="*/ 1544696 w 2550148"/>
                <a:gd name="connsiteY4" fmla="*/ 280247 h 1163508"/>
                <a:gd name="connsiteX5" fmla="*/ 1883189 w 2550148"/>
                <a:gd name="connsiteY5" fmla="*/ 31558 h 1163508"/>
                <a:gd name="connsiteX6" fmla="*/ 2268765 w 2550148"/>
                <a:gd name="connsiteY6" fmla="*/ 21886 h 1163508"/>
                <a:gd name="connsiteX7" fmla="*/ 2550148 w 2550148"/>
                <a:gd name="connsiteY7" fmla="*/ 200341 h 1163508"/>
                <a:gd name="connsiteX0" fmla="*/ 0 w 2550148"/>
                <a:gd name="connsiteY0" fmla="*/ 956811 h 1159660"/>
                <a:gd name="connsiteX1" fmla="*/ 211793 w 2550148"/>
                <a:gd name="connsiteY1" fmla="*/ 1089545 h 1159660"/>
                <a:gd name="connsiteX2" fmla="*/ 501337 w 2550148"/>
                <a:gd name="connsiteY2" fmla="*/ 1159526 h 1159660"/>
                <a:gd name="connsiteX3" fmla="*/ 817725 w 2550148"/>
                <a:gd name="connsiteY3" fmla="*/ 993526 h 1159660"/>
                <a:gd name="connsiteX4" fmla="*/ 1544696 w 2550148"/>
                <a:gd name="connsiteY4" fmla="*/ 280247 h 1159660"/>
                <a:gd name="connsiteX5" fmla="*/ 1883189 w 2550148"/>
                <a:gd name="connsiteY5" fmla="*/ 31558 h 1159660"/>
                <a:gd name="connsiteX6" fmla="*/ 2268765 w 2550148"/>
                <a:gd name="connsiteY6" fmla="*/ 21886 h 1159660"/>
                <a:gd name="connsiteX7" fmla="*/ 2550148 w 2550148"/>
                <a:gd name="connsiteY7" fmla="*/ 200341 h 1159660"/>
                <a:gd name="connsiteX0" fmla="*/ 0 w 2550148"/>
                <a:gd name="connsiteY0" fmla="*/ 956811 h 1160106"/>
                <a:gd name="connsiteX1" fmla="*/ 211793 w 2550148"/>
                <a:gd name="connsiteY1" fmla="*/ 1089545 h 1160106"/>
                <a:gd name="connsiteX2" fmla="*/ 501337 w 2550148"/>
                <a:gd name="connsiteY2" fmla="*/ 1159526 h 1160106"/>
                <a:gd name="connsiteX3" fmla="*/ 817725 w 2550148"/>
                <a:gd name="connsiteY3" fmla="*/ 993526 h 1160106"/>
                <a:gd name="connsiteX4" fmla="*/ 1544696 w 2550148"/>
                <a:gd name="connsiteY4" fmla="*/ 280247 h 1160106"/>
                <a:gd name="connsiteX5" fmla="*/ 1883189 w 2550148"/>
                <a:gd name="connsiteY5" fmla="*/ 31558 h 1160106"/>
                <a:gd name="connsiteX6" fmla="*/ 2268765 w 2550148"/>
                <a:gd name="connsiteY6" fmla="*/ 21886 h 1160106"/>
                <a:gd name="connsiteX7" fmla="*/ 2550148 w 2550148"/>
                <a:gd name="connsiteY7" fmla="*/ 200341 h 1160106"/>
                <a:gd name="connsiteX0" fmla="*/ 0 w 2550148"/>
                <a:gd name="connsiteY0" fmla="*/ 956811 h 1146992"/>
                <a:gd name="connsiteX1" fmla="*/ 211793 w 2550148"/>
                <a:gd name="connsiteY1" fmla="*/ 1089545 h 1146992"/>
                <a:gd name="connsiteX2" fmla="*/ 518119 w 2550148"/>
                <a:gd name="connsiteY2" fmla="*/ 1146237 h 1146992"/>
                <a:gd name="connsiteX3" fmla="*/ 817725 w 2550148"/>
                <a:gd name="connsiteY3" fmla="*/ 993526 h 1146992"/>
                <a:gd name="connsiteX4" fmla="*/ 1544696 w 2550148"/>
                <a:gd name="connsiteY4" fmla="*/ 280247 h 1146992"/>
                <a:gd name="connsiteX5" fmla="*/ 1883189 w 2550148"/>
                <a:gd name="connsiteY5" fmla="*/ 31558 h 1146992"/>
                <a:gd name="connsiteX6" fmla="*/ 2268765 w 2550148"/>
                <a:gd name="connsiteY6" fmla="*/ 21886 h 1146992"/>
                <a:gd name="connsiteX7" fmla="*/ 2550148 w 2550148"/>
                <a:gd name="connsiteY7" fmla="*/ 200341 h 1146992"/>
                <a:gd name="connsiteX0" fmla="*/ 0 w 2550148"/>
                <a:gd name="connsiteY0" fmla="*/ 956811 h 1134022"/>
                <a:gd name="connsiteX1" fmla="*/ 211793 w 2550148"/>
                <a:gd name="connsiteY1" fmla="*/ 1089545 h 1134022"/>
                <a:gd name="connsiteX2" fmla="*/ 477842 w 2550148"/>
                <a:gd name="connsiteY2" fmla="*/ 1132948 h 1134022"/>
                <a:gd name="connsiteX3" fmla="*/ 817725 w 2550148"/>
                <a:gd name="connsiteY3" fmla="*/ 993526 h 1134022"/>
                <a:gd name="connsiteX4" fmla="*/ 1544696 w 2550148"/>
                <a:gd name="connsiteY4" fmla="*/ 280247 h 1134022"/>
                <a:gd name="connsiteX5" fmla="*/ 1883189 w 2550148"/>
                <a:gd name="connsiteY5" fmla="*/ 31558 h 1134022"/>
                <a:gd name="connsiteX6" fmla="*/ 2268765 w 2550148"/>
                <a:gd name="connsiteY6" fmla="*/ 21886 h 1134022"/>
                <a:gd name="connsiteX7" fmla="*/ 2550148 w 2550148"/>
                <a:gd name="connsiteY7" fmla="*/ 200341 h 1134022"/>
                <a:gd name="connsiteX0" fmla="*/ 0 w 2550148"/>
                <a:gd name="connsiteY0" fmla="*/ 956811 h 1160108"/>
                <a:gd name="connsiteX1" fmla="*/ 211793 w 2550148"/>
                <a:gd name="connsiteY1" fmla="*/ 1089545 h 1160108"/>
                <a:gd name="connsiteX2" fmla="*/ 467773 w 2550148"/>
                <a:gd name="connsiteY2" fmla="*/ 1159528 h 1160108"/>
                <a:gd name="connsiteX3" fmla="*/ 817725 w 2550148"/>
                <a:gd name="connsiteY3" fmla="*/ 993526 h 1160108"/>
                <a:gd name="connsiteX4" fmla="*/ 1544696 w 2550148"/>
                <a:gd name="connsiteY4" fmla="*/ 280247 h 1160108"/>
                <a:gd name="connsiteX5" fmla="*/ 1883189 w 2550148"/>
                <a:gd name="connsiteY5" fmla="*/ 31558 h 1160108"/>
                <a:gd name="connsiteX6" fmla="*/ 2268765 w 2550148"/>
                <a:gd name="connsiteY6" fmla="*/ 21886 h 1160108"/>
                <a:gd name="connsiteX7" fmla="*/ 2550148 w 2550148"/>
                <a:gd name="connsiteY7" fmla="*/ 200341 h 1160108"/>
                <a:gd name="connsiteX0" fmla="*/ 0 w 2550148"/>
                <a:gd name="connsiteY0" fmla="*/ 956811 h 1150264"/>
                <a:gd name="connsiteX1" fmla="*/ 211793 w 2550148"/>
                <a:gd name="connsiteY1" fmla="*/ 1089545 h 1150264"/>
                <a:gd name="connsiteX2" fmla="*/ 467773 w 2550148"/>
                <a:gd name="connsiteY2" fmla="*/ 1149561 h 1150264"/>
                <a:gd name="connsiteX3" fmla="*/ 817725 w 2550148"/>
                <a:gd name="connsiteY3" fmla="*/ 993526 h 1150264"/>
                <a:gd name="connsiteX4" fmla="*/ 1544696 w 2550148"/>
                <a:gd name="connsiteY4" fmla="*/ 280247 h 1150264"/>
                <a:gd name="connsiteX5" fmla="*/ 1883189 w 2550148"/>
                <a:gd name="connsiteY5" fmla="*/ 31558 h 1150264"/>
                <a:gd name="connsiteX6" fmla="*/ 2268765 w 2550148"/>
                <a:gd name="connsiteY6" fmla="*/ 21886 h 1150264"/>
                <a:gd name="connsiteX7" fmla="*/ 2550148 w 2550148"/>
                <a:gd name="connsiteY7" fmla="*/ 200341 h 1150264"/>
                <a:gd name="connsiteX0" fmla="*/ 0 w 2550148"/>
                <a:gd name="connsiteY0" fmla="*/ 956811 h 1156821"/>
                <a:gd name="connsiteX1" fmla="*/ 211793 w 2550148"/>
                <a:gd name="connsiteY1" fmla="*/ 1089545 h 1156821"/>
                <a:gd name="connsiteX2" fmla="*/ 457704 w 2550148"/>
                <a:gd name="connsiteY2" fmla="*/ 1156205 h 1156821"/>
                <a:gd name="connsiteX3" fmla="*/ 817725 w 2550148"/>
                <a:gd name="connsiteY3" fmla="*/ 993526 h 1156821"/>
                <a:gd name="connsiteX4" fmla="*/ 1544696 w 2550148"/>
                <a:gd name="connsiteY4" fmla="*/ 280247 h 1156821"/>
                <a:gd name="connsiteX5" fmla="*/ 1883189 w 2550148"/>
                <a:gd name="connsiteY5" fmla="*/ 31558 h 1156821"/>
                <a:gd name="connsiteX6" fmla="*/ 2268765 w 2550148"/>
                <a:gd name="connsiteY6" fmla="*/ 21886 h 1156821"/>
                <a:gd name="connsiteX7" fmla="*/ 2550148 w 2550148"/>
                <a:gd name="connsiteY7" fmla="*/ 200341 h 1156821"/>
                <a:gd name="connsiteX0" fmla="*/ 0 w 2550148"/>
                <a:gd name="connsiteY0" fmla="*/ 956811 h 1153540"/>
                <a:gd name="connsiteX1" fmla="*/ 211793 w 2550148"/>
                <a:gd name="connsiteY1" fmla="*/ 1089545 h 1153540"/>
                <a:gd name="connsiteX2" fmla="*/ 471130 w 2550148"/>
                <a:gd name="connsiteY2" fmla="*/ 1152883 h 1153540"/>
                <a:gd name="connsiteX3" fmla="*/ 817725 w 2550148"/>
                <a:gd name="connsiteY3" fmla="*/ 993526 h 1153540"/>
                <a:gd name="connsiteX4" fmla="*/ 1544696 w 2550148"/>
                <a:gd name="connsiteY4" fmla="*/ 280247 h 1153540"/>
                <a:gd name="connsiteX5" fmla="*/ 1883189 w 2550148"/>
                <a:gd name="connsiteY5" fmla="*/ 31558 h 1153540"/>
                <a:gd name="connsiteX6" fmla="*/ 2268765 w 2550148"/>
                <a:gd name="connsiteY6" fmla="*/ 21886 h 1153540"/>
                <a:gd name="connsiteX7" fmla="*/ 2550148 w 2550148"/>
                <a:gd name="connsiteY7" fmla="*/ 200341 h 1153540"/>
                <a:gd name="connsiteX0" fmla="*/ 0 w 2550148"/>
                <a:gd name="connsiteY0" fmla="*/ 956811 h 1160108"/>
                <a:gd name="connsiteX1" fmla="*/ 211793 w 2550148"/>
                <a:gd name="connsiteY1" fmla="*/ 1089545 h 1160108"/>
                <a:gd name="connsiteX2" fmla="*/ 464418 w 2550148"/>
                <a:gd name="connsiteY2" fmla="*/ 1159528 h 1160108"/>
                <a:gd name="connsiteX3" fmla="*/ 817725 w 2550148"/>
                <a:gd name="connsiteY3" fmla="*/ 993526 h 1160108"/>
                <a:gd name="connsiteX4" fmla="*/ 1544696 w 2550148"/>
                <a:gd name="connsiteY4" fmla="*/ 280247 h 1160108"/>
                <a:gd name="connsiteX5" fmla="*/ 1883189 w 2550148"/>
                <a:gd name="connsiteY5" fmla="*/ 31558 h 1160108"/>
                <a:gd name="connsiteX6" fmla="*/ 2268765 w 2550148"/>
                <a:gd name="connsiteY6" fmla="*/ 21886 h 1160108"/>
                <a:gd name="connsiteX7" fmla="*/ 2550148 w 2550148"/>
                <a:gd name="connsiteY7" fmla="*/ 200341 h 1160108"/>
                <a:gd name="connsiteX0" fmla="*/ 0 w 2550148"/>
                <a:gd name="connsiteY0" fmla="*/ 956811 h 1162184"/>
                <a:gd name="connsiteX1" fmla="*/ 211793 w 2550148"/>
                <a:gd name="connsiteY1" fmla="*/ 1089545 h 1162184"/>
                <a:gd name="connsiteX2" fmla="*/ 464418 w 2550148"/>
                <a:gd name="connsiteY2" fmla="*/ 1159528 h 1162184"/>
                <a:gd name="connsiteX3" fmla="*/ 827794 w 2550148"/>
                <a:gd name="connsiteY3" fmla="*/ 1000172 h 1162184"/>
                <a:gd name="connsiteX4" fmla="*/ 1544696 w 2550148"/>
                <a:gd name="connsiteY4" fmla="*/ 280247 h 1162184"/>
                <a:gd name="connsiteX5" fmla="*/ 1883189 w 2550148"/>
                <a:gd name="connsiteY5" fmla="*/ 31558 h 1162184"/>
                <a:gd name="connsiteX6" fmla="*/ 2268765 w 2550148"/>
                <a:gd name="connsiteY6" fmla="*/ 21886 h 1162184"/>
                <a:gd name="connsiteX7" fmla="*/ 2550148 w 2550148"/>
                <a:gd name="connsiteY7" fmla="*/ 200341 h 1162184"/>
                <a:gd name="connsiteX0" fmla="*/ 0 w 2550148"/>
                <a:gd name="connsiteY0" fmla="*/ 956811 h 1162029"/>
                <a:gd name="connsiteX1" fmla="*/ 211793 w 2550148"/>
                <a:gd name="connsiteY1" fmla="*/ 1089545 h 1162029"/>
                <a:gd name="connsiteX2" fmla="*/ 464418 w 2550148"/>
                <a:gd name="connsiteY2" fmla="*/ 1159528 h 1162029"/>
                <a:gd name="connsiteX3" fmla="*/ 834506 w 2550148"/>
                <a:gd name="connsiteY3" fmla="*/ 1003494 h 1162029"/>
                <a:gd name="connsiteX4" fmla="*/ 1544696 w 2550148"/>
                <a:gd name="connsiteY4" fmla="*/ 280247 h 1162029"/>
                <a:gd name="connsiteX5" fmla="*/ 1883189 w 2550148"/>
                <a:gd name="connsiteY5" fmla="*/ 31558 h 1162029"/>
                <a:gd name="connsiteX6" fmla="*/ 2268765 w 2550148"/>
                <a:gd name="connsiteY6" fmla="*/ 21886 h 1162029"/>
                <a:gd name="connsiteX7" fmla="*/ 2550148 w 2550148"/>
                <a:gd name="connsiteY7" fmla="*/ 200341 h 1162029"/>
                <a:gd name="connsiteX0" fmla="*/ 0 w 2550148"/>
                <a:gd name="connsiteY0" fmla="*/ 956811 h 1162029"/>
                <a:gd name="connsiteX1" fmla="*/ 211793 w 2550148"/>
                <a:gd name="connsiteY1" fmla="*/ 1089545 h 1162029"/>
                <a:gd name="connsiteX2" fmla="*/ 464418 w 2550148"/>
                <a:gd name="connsiteY2" fmla="*/ 1159528 h 1162029"/>
                <a:gd name="connsiteX3" fmla="*/ 834506 w 2550148"/>
                <a:gd name="connsiteY3" fmla="*/ 1003494 h 1162029"/>
                <a:gd name="connsiteX4" fmla="*/ 1554766 w 2550148"/>
                <a:gd name="connsiteY4" fmla="*/ 280247 h 1162029"/>
                <a:gd name="connsiteX5" fmla="*/ 1883189 w 2550148"/>
                <a:gd name="connsiteY5" fmla="*/ 31558 h 1162029"/>
                <a:gd name="connsiteX6" fmla="*/ 2268765 w 2550148"/>
                <a:gd name="connsiteY6" fmla="*/ 21886 h 1162029"/>
                <a:gd name="connsiteX7" fmla="*/ 2550148 w 2550148"/>
                <a:gd name="connsiteY7" fmla="*/ 200341 h 1162029"/>
                <a:gd name="connsiteX0" fmla="*/ 0 w 2573642"/>
                <a:gd name="connsiteY0" fmla="*/ 923587 h 1162255"/>
                <a:gd name="connsiteX1" fmla="*/ 235287 w 2573642"/>
                <a:gd name="connsiteY1" fmla="*/ 1089545 h 1162255"/>
                <a:gd name="connsiteX2" fmla="*/ 487912 w 2573642"/>
                <a:gd name="connsiteY2" fmla="*/ 1159528 h 1162255"/>
                <a:gd name="connsiteX3" fmla="*/ 858000 w 2573642"/>
                <a:gd name="connsiteY3" fmla="*/ 1003494 h 1162255"/>
                <a:gd name="connsiteX4" fmla="*/ 1578260 w 2573642"/>
                <a:gd name="connsiteY4" fmla="*/ 280247 h 1162255"/>
                <a:gd name="connsiteX5" fmla="*/ 1906683 w 2573642"/>
                <a:gd name="connsiteY5" fmla="*/ 31558 h 1162255"/>
                <a:gd name="connsiteX6" fmla="*/ 2292259 w 2573642"/>
                <a:gd name="connsiteY6" fmla="*/ 21886 h 1162255"/>
                <a:gd name="connsiteX7" fmla="*/ 2573642 w 2573642"/>
                <a:gd name="connsiteY7" fmla="*/ 200341 h 1162255"/>
                <a:gd name="connsiteX0" fmla="*/ 0 w 2573642"/>
                <a:gd name="connsiteY0" fmla="*/ 923587 h 1149599"/>
                <a:gd name="connsiteX1" fmla="*/ 235287 w 2573642"/>
                <a:gd name="connsiteY1" fmla="*/ 1089545 h 1149599"/>
                <a:gd name="connsiteX2" fmla="*/ 487912 w 2573642"/>
                <a:gd name="connsiteY2" fmla="*/ 1146238 h 1149599"/>
                <a:gd name="connsiteX3" fmla="*/ 858000 w 2573642"/>
                <a:gd name="connsiteY3" fmla="*/ 1003494 h 1149599"/>
                <a:gd name="connsiteX4" fmla="*/ 1578260 w 2573642"/>
                <a:gd name="connsiteY4" fmla="*/ 280247 h 1149599"/>
                <a:gd name="connsiteX5" fmla="*/ 1906683 w 2573642"/>
                <a:gd name="connsiteY5" fmla="*/ 31558 h 1149599"/>
                <a:gd name="connsiteX6" fmla="*/ 2292259 w 2573642"/>
                <a:gd name="connsiteY6" fmla="*/ 21886 h 1149599"/>
                <a:gd name="connsiteX7" fmla="*/ 2573642 w 2573642"/>
                <a:gd name="connsiteY7" fmla="*/ 200341 h 1149599"/>
                <a:gd name="connsiteX0" fmla="*/ 0 w 2573642"/>
                <a:gd name="connsiteY0" fmla="*/ 923587 h 1146751"/>
                <a:gd name="connsiteX1" fmla="*/ 235287 w 2573642"/>
                <a:gd name="connsiteY1" fmla="*/ 1089545 h 1146751"/>
                <a:gd name="connsiteX2" fmla="*/ 487912 w 2573642"/>
                <a:gd name="connsiteY2" fmla="*/ 1146238 h 1146751"/>
                <a:gd name="connsiteX3" fmla="*/ 858000 w 2573642"/>
                <a:gd name="connsiteY3" fmla="*/ 1003494 h 1146751"/>
                <a:gd name="connsiteX4" fmla="*/ 1578260 w 2573642"/>
                <a:gd name="connsiteY4" fmla="*/ 280247 h 1146751"/>
                <a:gd name="connsiteX5" fmla="*/ 1906683 w 2573642"/>
                <a:gd name="connsiteY5" fmla="*/ 31558 h 1146751"/>
                <a:gd name="connsiteX6" fmla="*/ 2292259 w 2573642"/>
                <a:gd name="connsiteY6" fmla="*/ 21886 h 1146751"/>
                <a:gd name="connsiteX7" fmla="*/ 2573642 w 2573642"/>
                <a:gd name="connsiteY7" fmla="*/ 200341 h 1146751"/>
                <a:gd name="connsiteX0" fmla="*/ 0 w 2573642"/>
                <a:gd name="connsiteY0" fmla="*/ 923587 h 1146894"/>
                <a:gd name="connsiteX1" fmla="*/ 235287 w 2573642"/>
                <a:gd name="connsiteY1" fmla="*/ 1089545 h 1146894"/>
                <a:gd name="connsiteX2" fmla="*/ 487912 w 2573642"/>
                <a:gd name="connsiteY2" fmla="*/ 1146238 h 1146894"/>
                <a:gd name="connsiteX3" fmla="*/ 858000 w 2573642"/>
                <a:gd name="connsiteY3" fmla="*/ 1003494 h 1146894"/>
                <a:gd name="connsiteX4" fmla="*/ 1578260 w 2573642"/>
                <a:gd name="connsiteY4" fmla="*/ 280247 h 1146894"/>
                <a:gd name="connsiteX5" fmla="*/ 1906683 w 2573642"/>
                <a:gd name="connsiteY5" fmla="*/ 31558 h 1146894"/>
                <a:gd name="connsiteX6" fmla="*/ 2292259 w 2573642"/>
                <a:gd name="connsiteY6" fmla="*/ 21886 h 1146894"/>
                <a:gd name="connsiteX7" fmla="*/ 2573642 w 2573642"/>
                <a:gd name="connsiteY7" fmla="*/ 200341 h 1146894"/>
                <a:gd name="connsiteX0" fmla="*/ 0 w 2573642"/>
                <a:gd name="connsiteY0" fmla="*/ 923587 h 1147523"/>
                <a:gd name="connsiteX1" fmla="*/ 235287 w 2573642"/>
                <a:gd name="connsiteY1" fmla="*/ 1089545 h 1147523"/>
                <a:gd name="connsiteX2" fmla="*/ 487912 w 2573642"/>
                <a:gd name="connsiteY2" fmla="*/ 1146238 h 1147523"/>
                <a:gd name="connsiteX3" fmla="*/ 858000 w 2573642"/>
                <a:gd name="connsiteY3" fmla="*/ 1003494 h 1147523"/>
                <a:gd name="connsiteX4" fmla="*/ 1578260 w 2573642"/>
                <a:gd name="connsiteY4" fmla="*/ 280247 h 1147523"/>
                <a:gd name="connsiteX5" fmla="*/ 1906683 w 2573642"/>
                <a:gd name="connsiteY5" fmla="*/ 31558 h 1147523"/>
                <a:gd name="connsiteX6" fmla="*/ 2292259 w 2573642"/>
                <a:gd name="connsiteY6" fmla="*/ 21886 h 1147523"/>
                <a:gd name="connsiteX7" fmla="*/ 2573642 w 2573642"/>
                <a:gd name="connsiteY7" fmla="*/ 200341 h 1147523"/>
                <a:gd name="connsiteX0" fmla="*/ 0 w 2573642"/>
                <a:gd name="connsiteY0" fmla="*/ 923587 h 1146996"/>
                <a:gd name="connsiteX1" fmla="*/ 235287 w 2573642"/>
                <a:gd name="connsiteY1" fmla="*/ 1089545 h 1146996"/>
                <a:gd name="connsiteX2" fmla="*/ 487912 w 2573642"/>
                <a:gd name="connsiteY2" fmla="*/ 1146238 h 1146996"/>
                <a:gd name="connsiteX3" fmla="*/ 858000 w 2573642"/>
                <a:gd name="connsiteY3" fmla="*/ 1003494 h 1146996"/>
                <a:gd name="connsiteX4" fmla="*/ 1578260 w 2573642"/>
                <a:gd name="connsiteY4" fmla="*/ 280247 h 1146996"/>
                <a:gd name="connsiteX5" fmla="*/ 1906683 w 2573642"/>
                <a:gd name="connsiteY5" fmla="*/ 31558 h 1146996"/>
                <a:gd name="connsiteX6" fmla="*/ 2292259 w 2573642"/>
                <a:gd name="connsiteY6" fmla="*/ 21886 h 1146996"/>
                <a:gd name="connsiteX7" fmla="*/ 2573642 w 2573642"/>
                <a:gd name="connsiteY7" fmla="*/ 200341 h 1146996"/>
                <a:gd name="connsiteX0" fmla="*/ 0 w 2573642"/>
                <a:gd name="connsiteY0" fmla="*/ 923587 h 1149217"/>
                <a:gd name="connsiteX1" fmla="*/ 235287 w 2573642"/>
                <a:gd name="connsiteY1" fmla="*/ 1089545 h 1149217"/>
                <a:gd name="connsiteX2" fmla="*/ 487912 w 2573642"/>
                <a:gd name="connsiteY2" fmla="*/ 1146238 h 1149217"/>
                <a:gd name="connsiteX3" fmla="*/ 858000 w 2573642"/>
                <a:gd name="connsiteY3" fmla="*/ 1003494 h 1149217"/>
                <a:gd name="connsiteX4" fmla="*/ 1578260 w 2573642"/>
                <a:gd name="connsiteY4" fmla="*/ 280247 h 1149217"/>
                <a:gd name="connsiteX5" fmla="*/ 1906683 w 2573642"/>
                <a:gd name="connsiteY5" fmla="*/ 31558 h 1149217"/>
                <a:gd name="connsiteX6" fmla="*/ 2292259 w 2573642"/>
                <a:gd name="connsiteY6" fmla="*/ 21886 h 1149217"/>
                <a:gd name="connsiteX7" fmla="*/ 2573642 w 2573642"/>
                <a:gd name="connsiteY7" fmla="*/ 200341 h 1149217"/>
                <a:gd name="connsiteX0" fmla="*/ 0 w 2573642"/>
                <a:gd name="connsiteY0" fmla="*/ 923587 h 1148193"/>
                <a:gd name="connsiteX1" fmla="*/ 235287 w 2573642"/>
                <a:gd name="connsiteY1" fmla="*/ 1089545 h 1148193"/>
                <a:gd name="connsiteX2" fmla="*/ 487912 w 2573642"/>
                <a:gd name="connsiteY2" fmla="*/ 1146238 h 1148193"/>
                <a:gd name="connsiteX3" fmla="*/ 858000 w 2573642"/>
                <a:gd name="connsiteY3" fmla="*/ 1003494 h 1148193"/>
                <a:gd name="connsiteX4" fmla="*/ 1578260 w 2573642"/>
                <a:gd name="connsiteY4" fmla="*/ 280247 h 1148193"/>
                <a:gd name="connsiteX5" fmla="*/ 1906683 w 2573642"/>
                <a:gd name="connsiteY5" fmla="*/ 31558 h 1148193"/>
                <a:gd name="connsiteX6" fmla="*/ 2292259 w 2573642"/>
                <a:gd name="connsiteY6" fmla="*/ 21886 h 1148193"/>
                <a:gd name="connsiteX7" fmla="*/ 2573642 w 2573642"/>
                <a:gd name="connsiteY7" fmla="*/ 200341 h 1148193"/>
                <a:gd name="connsiteX0" fmla="*/ 0 w 2580355"/>
                <a:gd name="connsiteY0" fmla="*/ 936877 h 1146716"/>
                <a:gd name="connsiteX1" fmla="*/ 242000 w 2580355"/>
                <a:gd name="connsiteY1" fmla="*/ 1089545 h 1146716"/>
                <a:gd name="connsiteX2" fmla="*/ 494625 w 2580355"/>
                <a:gd name="connsiteY2" fmla="*/ 1146238 h 1146716"/>
                <a:gd name="connsiteX3" fmla="*/ 864713 w 2580355"/>
                <a:gd name="connsiteY3" fmla="*/ 1003494 h 1146716"/>
                <a:gd name="connsiteX4" fmla="*/ 1584973 w 2580355"/>
                <a:gd name="connsiteY4" fmla="*/ 280247 h 1146716"/>
                <a:gd name="connsiteX5" fmla="*/ 1913396 w 2580355"/>
                <a:gd name="connsiteY5" fmla="*/ 31558 h 1146716"/>
                <a:gd name="connsiteX6" fmla="*/ 2298972 w 2580355"/>
                <a:gd name="connsiteY6" fmla="*/ 21886 h 1146716"/>
                <a:gd name="connsiteX7" fmla="*/ 2580355 w 2580355"/>
                <a:gd name="connsiteY7" fmla="*/ 200341 h 1146716"/>
                <a:gd name="connsiteX0" fmla="*/ 0 w 2570286"/>
                <a:gd name="connsiteY0" fmla="*/ 933554 h 1146724"/>
                <a:gd name="connsiteX1" fmla="*/ 231931 w 2570286"/>
                <a:gd name="connsiteY1" fmla="*/ 1089545 h 1146724"/>
                <a:gd name="connsiteX2" fmla="*/ 484556 w 2570286"/>
                <a:gd name="connsiteY2" fmla="*/ 1146238 h 1146724"/>
                <a:gd name="connsiteX3" fmla="*/ 854644 w 2570286"/>
                <a:gd name="connsiteY3" fmla="*/ 1003494 h 1146724"/>
                <a:gd name="connsiteX4" fmla="*/ 1574904 w 2570286"/>
                <a:gd name="connsiteY4" fmla="*/ 280247 h 1146724"/>
                <a:gd name="connsiteX5" fmla="*/ 1903327 w 2570286"/>
                <a:gd name="connsiteY5" fmla="*/ 31558 h 1146724"/>
                <a:gd name="connsiteX6" fmla="*/ 2288903 w 2570286"/>
                <a:gd name="connsiteY6" fmla="*/ 21886 h 1146724"/>
                <a:gd name="connsiteX7" fmla="*/ 2570286 w 2570286"/>
                <a:gd name="connsiteY7" fmla="*/ 200341 h 1146724"/>
                <a:gd name="connsiteX0" fmla="*/ 0 w 2570286"/>
                <a:gd name="connsiteY0" fmla="*/ 933554 h 1146724"/>
                <a:gd name="connsiteX1" fmla="*/ 231931 w 2570286"/>
                <a:gd name="connsiteY1" fmla="*/ 1089545 h 1146724"/>
                <a:gd name="connsiteX2" fmla="*/ 484556 w 2570286"/>
                <a:gd name="connsiteY2" fmla="*/ 1146238 h 1146724"/>
                <a:gd name="connsiteX3" fmla="*/ 854644 w 2570286"/>
                <a:gd name="connsiteY3" fmla="*/ 1003494 h 1146724"/>
                <a:gd name="connsiteX4" fmla="*/ 1574904 w 2570286"/>
                <a:gd name="connsiteY4" fmla="*/ 280247 h 1146724"/>
                <a:gd name="connsiteX5" fmla="*/ 1903327 w 2570286"/>
                <a:gd name="connsiteY5" fmla="*/ 31558 h 1146724"/>
                <a:gd name="connsiteX6" fmla="*/ 2288903 w 2570286"/>
                <a:gd name="connsiteY6" fmla="*/ 21886 h 1146724"/>
                <a:gd name="connsiteX7" fmla="*/ 2570286 w 2570286"/>
                <a:gd name="connsiteY7" fmla="*/ 200341 h 1146724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0218"/>
                <a:gd name="connsiteY0" fmla="*/ 923587 h 1146751"/>
                <a:gd name="connsiteX1" fmla="*/ 221863 w 2560218"/>
                <a:gd name="connsiteY1" fmla="*/ 1089545 h 1146751"/>
                <a:gd name="connsiteX2" fmla="*/ 474488 w 2560218"/>
                <a:gd name="connsiteY2" fmla="*/ 1146238 h 1146751"/>
                <a:gd name="connsiteX3" fmla="*/ 844576 w 2560218"/>
                <a:gd name="connsiteY3" fmla="*/ 1003494 h 1146751"/>
                <a:gd name="connsiteX4" fmla="*/ 1564836 w 2560218"/>
                <a:gd name="connsiteY4" fmla="*/ 280247 h 1146751"/>
                <a:gd name="connsiteX5" fmla="*/ 1893259 w 2560218"/>
                <a:gd name="connsiteY5" fmla="*/ 31558 h 1146751"/>
                <a:gd name="connsiteX6" fmla="*/ 2278835 w 2560218"/>
                <a:gd name="connsiteY6" fmla="*/ 21886 h 1146751"/>
                <a:gd name="connsiteX7" fmla="*/ 2560218 w 2560218"/>
                <a:gd name="connsiteY7" fmla="*/ 200341 h 1146751"/>
                <a:gd name="connsiteX0" fmla="*/ 0 w 2560218"/>
                <a:gd name="connsiteY0" fmla="*/ 929597 h 1152761"/>
                <a:gd name="connsiteX1" fmla="*/ 221863 w 2560218"/>
                <a:gd name="connsiteY1" fmla="*/ 1095555 h 1152761"/>
                <a:gd name="connsiteX2" fmla="*/ 474488 w 2560218"/>
                <a:gd name="connsiteY2" fmla="*/ 1152248 h 1152761"/>
                <a:gd name="connsiteX3" fmla="*/ 844576 w 2560218"/>
                <a:gd name="connsiteY3" fmla="*/ 1009504 h 1152761"/>
                <a:gd name="connsiteX4" fmla="*/ 1564836 w 2560218"/>
                <a:gd name="connsiteY4" fmla="*/ 286257 h 1152761"/>
                <a:gd name="connsiteX5" fmla="*/ 1949592 w 2560218"/>
                <a:gd name="connsiteY5" fmla="*/ 27303 h 1152761"/>
                <a:gd name="connsiteX6" fmla="*/ 2278835 w 2560218"/>
                <a:gd name="connsiteY6" fmla="*/ 27896 h 1152761"/>
                <a:gd name="connsiteX7" fmla="*/ 2560218 w 2560218"/>
                <a:gd name="connsiteY7" fmla="*/ 206351 h 1152761"/>
                <a:gd name="connsiteX0" fmla="*/ 0 w 2560218"/>
                <a:gd name="connsiteY0" fmla="*/ 916007 h 1139171"/>
                <a:gd name="connsiteX1" fmla="*/ 221863 w 2560218"/>
                <a:gd name="connsiteY1" fmla="*/ 1081965 h 1139171"/>
                <a:gd name="connsiteX2" fmla="*/ 474488 w 2560218"/>
                <a:gd name="connsiteY2" fmla="*/ 1138658 h 1139171"/>
                <a:gd name="connsiteX3" fmla="*/ 844576 w 2560218"/>
                <a:gd name="connsiteY3" fmla="*/ 995914 h 1139171"/>
                <a:gd name="connsiteX4" fmla="*/ 1564836 w 2560218"/>
                <a:gd name="connsiteY4" fmla="*/ 272667 h 1139171"/>
                <a:gd name="connsiteX5" fmla="*/ 1949592 w 2560218"/>
                <a:gd name="connsiteY5" fmla="*/ 13713 h 1139171"/>
                <a:gd name="connsiteX6" fmla="*/ 2277859 w 2560218"/>
                <a:gd name="connsiteY6" fmla="*/ 52257 h 1139171"/>
                <a:gd name="connsiteX7" fmla="*/ 2560218 w 2560218"/>
                <a:gd name="connsiteY7" fmla="*/ 192761 h 1139171"/>
                <a:gd name="connsiteX0" fmla="*/ 0 w 2560218"/>
                <a:gd name="connsiteY0" fmla="*/ 930424 h 1153588"/>
                <a:gd name="connsiteX1" fmla="*/ 221863 w 2560218"/>
                <a:gd name="connsiteY1" fmla="*/ 1096382 h 1153588"/>
                <a:gd name="connsiteX2" fmla="*/ 474488 w 2560218"/>
                <a:gd name="connsiteY2" fmla="*/ 1153075 h 1153588"/>
                <a:gd name="connsiteX3" fmla="*/ 844576 w 2560218"/>
                <a:gd name="connsiteY3" fmla="*/ 1010331 h 1153588"/>
                <a:gd name="connsiteX4" fmla="*/ 1564836 w 2560218"/>
                <a:gd name="connsiteY4" fmla="*/ 287084 h 1153588"/>
                <a:gd name="connsiteX5" fmla="*/ 1949592 w 2560218"/>
                <a:gd name="connsiteY5" fmla="*/ 28130 h 1153588"/>
                <a:gd name="connsiteX6" fmla="*/ 2271500 w 2560218"/>
                <a:gd name="connsiteY6" fmla="*/ 27078 h 1153588"/>
                <a:gd name="connsiteX7" fmla="*/ 2560218 w 2560218"/>
                <a:gd name="connsiteY7" fmla="*/ 207178 h 1153588"/>
                <a:gd name="connsiteX0" fmla="*/ 0 w 2560218"/>
                <a:gd name="connsiteY0" fmla="*/ 933552 h 1156716"/>
                <a:gd name="connsiteX1" fmla="*/ 221863 w 2560218"/>
                <a:gd name="connsiteY1" fmla="*/ 1099510 h 1156716"/>
                <a:gd name="connsiteX2" fmla="*/ 474488 w 2560218"/>
                <a:gd name="connsiteY2" fmla="*/ 1156203 h 1156716"/>
                <a:gd name="connsiteX3" fmla="*/ 844576 w 2560218"/>
                <a:gd name="connsiteY3" fmla="*/ 1013459 h 1156716"/>
                <a:gd name="connsiteX4" fmla="*/ 1564836 w 2560218"/>
                <a:gd name="connsiteY4" fmla="*/ 290212 h 1156716"/>
                <a:gd name="connsiteX5" fmla="*/ 1927587 w 2560218"/>
                <a:gd name="connsiteY5" fmla="*/ 26322 h 1156716"/>
                <a:gd name="connsiteX6" fmla="*/ 2271500 w 2560218"/>
                <a:gd name="connsiteY6" fmla="*/ 30206 h 1156716"/>
                <a:gd name="connsiteX7" fmla="*/ 2560218 w 2560218"/>
                <a:gd name="connsiteY7" fmla="*/ 210306 h 1156716"/>
                <a:gd name="connsiteX0" fmla="*/ 0 w 2560218"/>
                <a:gd name="connsiteY0" fmla="*/ 933552 h 1156716"/>
                <a:gd name="connsiteX1" fmla="*/ 221863 w 2560218"/>
                <a:gd name="connsiteY1" fmla="*/ 1099510 h 1156716"/>
                <a:gd name="connsiteX2" fmla="*/ 474488 w 2560218"/>
                <a:gd name="connsiteY2" fmla="*/ 1156203 h 1156716"/>
                <a:gd name="connsiteX3" fmla="*/ 844576 w 2560218"/>
                <a:gd name="connsiteY3" fmla="*/ 1013459 h 1156716"/>
                <a:gd name="connsiteX4" fmla="*/ 1564836 w 2560218"/>
                <a:gd name="connsiteY4" fmla="*/ 290212 h 1156716"/>
                <a:gd name="connsiteX5" fmla="*/ 1927587 w 2560218"/>
                <a:gd name="connsiteY5" fmla="*/ 26322 h 1156716"/>
                <a:gd name="connsiteX6" fmla="*/ 2271500 w 2560218"/>
                <a:gd name="connsiteY6" fmla="*/ 30206 h 1156716"/>
                <a:gd name="connsiteX7" fmla="*/ 2560218 w 2560218"/>
                <a:gd name="connsiteY7" fmla="*/ 210306 h 1156716"/>
                <a:gd name="connsiteX0" fmla="*/ 0 w 2560218"/>
                <a:gd name="connsiteY0" fmla="*/ 925284 h 1148448"/>
                <a:gd name="connsiteX1" fmla="*/ 221863 w 2560218"/>
                <a:gd name="connsiteY1" fmla="*/ 1091242 h 1148448"/>
                <a:gd name="connsiteX2" fmla="*/ 474488 w 2560218"/>
                <a:gd name="connsiteY2" fmla="*/ 1147935 h 1148448"/>
                <a:gd name="connsiteX3" fmla="*/ 844576 w 2560218"/>
                <a:gd name="connsiteY3" fmla="*/ 1005191 h 1148448"/>
                <a:gd name="connsiteX4" fmla="*/ 1564836 w 2560218"/>
                <a:gd name="connsiteY4" fmla="*/ 281944 h 1148448"/>
                <a:gd name="connsiteX5" fmla="*/ 1955266 w 2560218"/>
                <a:gd name="connsiteY5" fmla="*/ 31896 h 1148448"/>
                <a:gd name="connsiteX6" fmla="*/ 2271500 w 2560218"/>
                <a:gd name="connsiteY6" fmla="*/ 21938 h 1148448"/>
                <a:gd name="connsiteX7" fmla="*/ 2560218 w 2560218"/>
                <a:gd name="connsiteY7" fmla="*/ 202038 h 1148448"/>
                <a:gd name="connsiteX0" fmla="*/ 0 w 2560218"/>
                <a:gd name="connsiteY0" fmla="*/ 909023 h 1132187"/>
                <a:gd name="connsiteX1" fmla="*/ 221863 w 2560218"/>
                <a:gd name="connsiteY1" fmla="*/ 1074981 h 1132187"/>
                <a:gd name="connsiteX2" fmla="*/ 474488 w 2560218"/>
                <a:gd name="connsiteY2" fmla="*/ 1131674 h 1132187"/>
                <a:gd name="connsiteX3" fmla="*/ 844576 w 2560218"/>
                <a:gd name="connsiteY3" fmla="*/ 988930 h 1132187"/>
                <a:gd name="connsiteX4" fmla="*/ 1564836 w 2560218"/>
                <a:gd name="connsiteY4" fmla="*/ 265683 h 1132187"/>
                <a:gd name="connsiteX5" fmla="*/ 1955266 w 2560218"/>
                <a:gd name="connsiteY5" fmla="*/ 15635 h 1132187"/>
                <a:gd name="connsiteX6" fmla="*/ 2270525 w 2560218"/>
                <a:gd name="connsiteY6" fmla="*/ 43627 h 1132187"/>
                <a:gd name="connsiteX7" fmla="*/ 2560218 w 2560218"/>
                <a:gd name="connsiteY7" fmla="*/ 185777 h 1132187"/>
                <a:gd name="connsiteX0" fmla="*/ 0 w 2560218"/>
                <a:gd name="connsiteY0" fmla="*/ 881734 h 1104898"/>
                <a:gd name="connsiteX1" fmla="*/ 221863 w 2560218"/>
                <a:gd name="connsiteY1" fmla="*/ 1047692 h 1104898"/>
                <a:gd name="connsiteX2" fmla="*/ 474488 w 2560218"/>
                <a:gd name="connsiteY2" fmla="*/ 1104385 h 1104898"/>
                <a:gd name="connsiteX3" fmla="*/ 844576 w 2560218"/>
                <a:gd name="connsiteY3" fmla="*/ 961641 h 1104898"/>
                <a:gd name="connsiteX4" fmla="*/ 1564836 w 2560218"/>
                <a:gd name="connsiteY4" fmla="*/ 238394 h 1104898"/>
                <a:gd name="connsiteX5" fmla="*/ 1961625 w 2560218"/>
                <a:gd name="connsiteY5" fmla="*/ 27942 h 1104898"/>
                <a:gd name="connsiteX6" fmla="*/ 2270525 w 2560218"/>
                <a:gd name="connsiteY6" fmla="*/ 16338 h 1104898"/>
                <a:gd name="connsiteX7" fmla="*/ 2560218 w 2560218"/>
                <a:gd name="connsiteY7" fmla="*/ 158488 h 1104898"/>
                <a:gd name="connsiteX0" fmla="*/ 0 w 2560218"/>
                <a:gd name="connsiteY0" fmla="*/ 896016 h 1119180"/>
                <a:gd name="connsiteX1" fmla="*/ 221863 w 2560218"/>
                <a:gd name="connsiteY1" fmla="*/ 1061974 h 1119180"/>
                <a:gd name="connsiteX2" fmla="*/ 474488 w 2560218"/>
                <a:gd name="connsiteY2" fmla="*/ 1118667 h 1119180"/>
                <a:gd name="connsiteX3" fmla="*/ 844576 w 2560218"/>
                <a:gd name="connsiteY3" fmla="*/ 975923 h 1119180"/>
                <a:gd name="connsiteX4" fmla="*/ 1564836 w 2560218"/>
                <a:gd name="connsiteY4" fmla="*/ 252676 h 1119180"/>
                <a:gd name="connsiteX5" fmla="*/ 1928274 w 2560218"/>
                <a:gd name="connsiteY5" fmla="*/ 19475 h 1119180"/>
                <a:gd name="connsiteX6" fmla="*/ 2270525 w 2560218"/>
                <a:gd name="connsiteY6" fmla="*/ 30620 h 1119180"/>
                <a:gd name="connsiteX7" fmla="*/ 2560218 w 2560218"/>
                <a:gd name="connsiteY7" fmla="*/ 172770 h 1119180"/>
                <a:gd name="connsiteX0" fmla="*/ 0 w 2535575"/>
                <a:gd name="connsiteY0" fmla="*/ 897902 h 1121066"/>
                <a:gd name="connsiteX1" fmla="*/ 221863 w 2535575"/>
                <a:gd name="connsiteY1" fmla="*/ 1063860 h 1121066"/>
                <a:gd name="connsiteX2" fmla="*/ 474488 w 2535575"/>
                <a:gd name="connsiteY2" fmla="*/ 1120553 h 1121066"/>
                <a:gd name="connsiteX3" fmla="*/ 844576 w 2535575"/>
                <a:gd name="connsiteY3" fmla="*/ 977809 h 1121066"/>
                <a:gd name="connsiteX4" fmla="*/ 1564836 w 2535575"/>
                <a:gd name="connsiteY4" fmla="*/ 254562 h 1121066"/>
                <a:gd name="connsiteX5" fmla="*/ 1928274 w 2535575"/>
                <a:gd name="connsiteY5" fmla="*/ 21361 h 1121066"/>
                <a:gd name="connsiteX6" fmla="*/ 2270525 w 2535575"/>
                <a:gd name="connsiteY6" fmla="*/ 32506 h 1121066"/>
                <a:gd name="connsiteX7" fmla="*/ 2535575 w 2535575"/>
                <a:gd name="connsiteY7" fmla="*/ 214931 h 1121066"/>
                <a:gd name="connsiteX0" fmla="*/ 0 w 2535575"/>
                <a:gd name="connsiteY0" fmla="*/ 896798 h 1119962"/>
                <a:gd name="connsiteX1" fmla="*/ 221863 w 2535575"/>
                <a:gd name="connsiteY1" fmla="*/ 1062756 h 1119962"/>
                <a:gd name="connsiteX2" fmla="*/ 474488 w 2535575"/>
                <a:gd name="connsiteY2" fmla="*/ 1119449 h 1119962"/>
                <a:gd name="connsiteX3" fmla="*/ 844576 w 2535575"/>
                <a:gd name="connsiteY3" fmla="*/ 976705 h 1119962"/>
                <a:gd name="connsiteX4" fmla="*/ 1529822 w 2535575"/>
                <a:gd name="connsiteY4" fmla="*/ 237971 h 1119962"/>
                <a:gd name="connsiteX5" fmla="*/ 1928274 w 2535575"/>
                <a:gd name="connsiteY5" fmla="*/ 20257 h 1119962"/>
                <a:gd name="connsiteX6" fmla="*/ 2270525 w 2535575"/>
                <a:gd name="connsiteY6" fmla="*/ 31402 h 1119962"/>
                <a:gd name="connsiteX7" fmla="*/ 2535575 w 2535575"/>
                <a:gd name="connsiteY7" fmla="*/ 213827 h 1119962"/>
                <a:gd name="connsiteX0" fmla="*/ 0 w 2535575"/>
                <a:gd name="connsiteY0" fmla="*/ 929636 h 1152800"/>
                <a:gd name="connsiteX1" fmla="*/ 221863 w 2535575"/>
                <a:gd name="connsiteY1" fmla="*/ 1095594 h 1152800"/>
                <a:gd name="connsiteX2" fmla="*/ 474488 w 2535575"/>
                <a:gd name="connsiteY2" fmla="*/ 1152287 h 1152800"/>
                <a:gd name="connsiteX3" fmla="*/ 844576 w 2535575"/>
                <a:gd name="connsiteY3" fmla="*/ 1009543 h 1152800"/>
                <a:gd name="connsiteX4" fmla="*/ 1529822 w 2535575"/>
                <a:gd name="connsiteY4" fmla="*/ 270809 h 1152800"/>
                <a:gd name="connsiteX5" fmla="*/ 1914580 w 2535575"/>
                <a:gd name="connsiteY5" fmla="*/ 11853 h 1152800"/>
                <a:gd name="connsiteX6" fmla="*/ 2270525 w 2535575"/>
                <a:gd name="connsiteY6" fmla="*/ 64240 h 1152800"/>
                <a:gd name="connsiteX7" fmla="*/ 2535575 w 2535575"/>
                <a:gd name="connsiteY7" fmla="*/ 246665 h 1152800"/>
                <a:gd name="connsiteX0" fmla="*/ 0 w 2535575"/>
                <a:gd name="connsiteY0" fmla="*/ 934937 h 1158101"/>
                <a:gd name="connsiteX1" fmla="*/ 221863 w 2535575"/>
                <a:gd name="connsiteY1" fmla="*/ 1100895 h 1158101"/>
                <a:gd name="connsiteX2" fmla="*/ 474488 w 2535575"/>
                <a:gd name="connsiteY2" fmla="*/ 1157588 h 1158101"/>
                <a:gd name="connsiteX3" fmla="*/ 844576 w 2535575"/>
                <a:gd name="connsiteY3" fmla="*/ 1014844 h 1158101"/>
                <a:gd name="connsiteX4" fmla="*/ 1529822 w 2535575"/>
                <a:gd name="connsiteY4" fmla="*/ 276110 h 1158101"/>
                <a:gd name="connsiteX5" fmla="*/ 1914580 w 2535575"/>
                <a:gd name="connsiteY5" fmla="*/ 17154 h 1158101"/>
                <a:gd name="connsiteX6" fmla="*/ 2282846 w 2535575"/>
                <a:gd name="connsiteY6" fmla="*/ 49403 h 1158101"/>
                <a:gd name="connsiteX7" fmla="*/ 2535575 w 2535575"/>
                <a:gd name="connsiteY7" fmla="*/ 251966 h 1158101"/>
                <a:gd name="connsiteX0" fmla="*/ 0 w 2535575"/>
                <a:gd name="connsiteY0" fmla="*/ 921629 h 1144793"/>
                <a:gd name="connsiteX1" fmla="*/ 221863 w 2535575"/>
                <a:gd name="connsiteY1" fmla="*/ 1087587 h 1144793"/>
                <a:gd name="connsiteX2" fmla="*/ 474488 w 2535575"/>
                <a:gd name="connsiteY2" fmla="*/ 1144280 h 1144793"/>
                <a:gd name="connsiteX3" fmla="*/ 844576 w 2535575"/>
                <a:gd name="connsiteY3" fmla="*/ 1001536 h 1144793"/>
                <a:gd name="connsiteX4" fmla="*/ 1529822 w 2535575"/>
                <a:gd name="connsiteY4" fmla="*/ 262802 h 1144793"/>
                <a:gd name="connsiteX5" fmla="*/ 1925926 w 2535575"/>
                <a:gd name="connsiteY5" fmla="*/ 21658 h 1144793"/>
                <a:gd name="connsiteX6" fmla="*/ 2282846 w 2535575"/>
                <a:gd name="connsiteY6" fmla="*/ 36095 h 1144793"/>
                <a:gd name="connsiteX7" fmla="*/ 2535575 w 2535575"/>
                <a:gd name="connsiteY7" fmla="*/ 238658 h 1144793"/>
                <a:gd name="connsiteX0" fmla="*/ 0 w 2535575"/>
                <a:gd name="connsiteY0" fmla="*/ 921629 h 1144793"/>
                <a:gd name="connsiteX1" fmla="*/ 221863 w 2535575"/>
                <a:gd name="connsiteY1" fmla="*/ 1087587 h 1144793"/>
                <a:gd name="connsiteX2" fmla="*/ 474488 w 2535575"/>
                <a:gd name="connsiteY2" fmla="*/ 1144280 h 1144793"/>
                <a:gd name="connsiteX3" fmla="*/ 844576 w 2535575"/>
                <a:gd name="connsiteY3" fmla="*/ 1001536 h 1144793"/>
                <a:gd name="connsiteX4" fmla="*/ 1529822 w 2535575"/>
                <a:gd name="connsiteY4" fmla="*/ 262802 h 1144793"/>
                <a:gd name="connsiteX5" fmla="*/ 1925926 w 2535575"/>
                <a:gd name="connsiteY5" fmla="*/ 21658 h 1144793"/>
                <a:gd name="connsiteX6" fmla="*/ 2282846 w 2535575"/>
                <a:gd name="connsiteY6" fmla="*/ 36095 h 1144793"/>
                <a:gd name="connsiteX7" fmla="*/ 2535575 w 2535575"/>
                <a:gd name="connsiteY7" fmla="*/ 238658 h 1144793"/>
                <a:gd name="connsiteX0" fmla="*/ 0 w 2535575"/>
                <a:gd name="connsiteY0" fmla="*/ 916012 h 1139176"/>
                <a:gd name="connsiteX1" fmla="*/ 221863 w 2535575"/>
                <a:gd name="connsiteY1" fmla="*/ 1081970 h 1139176"/>
                <a:gd name="connsiteX2" fmla="*/ 474488 w 2535575"/>
                <a:gd name="connsiteY2" fmla="*/ 1138663 h 1139176"/>
                <a:gd name="connsiteX3" fmla="*/ 844576 w 2535575"/>
                <a:gd name="connsiteY3" fmla="*/ 995919 h 1139176"/>
                <a:gd name="connsiteX4" fmla="*/ 1529822 w 2535575"/>
                <a:gd name="connsiteY4" fmla="*/ 257185 h 1139176"/>
                <a:gd name="connsiteX5" fmla="*/ 1925926 w 2535575"/>
                <a:gd name="connsiteY5" fmla="*/ 16041 h 1139176"/>
                <a:gd name="connsiteX6" fmla="*/ 2248519 w 2535575"/>
                <a:gd name="connsiteY6" fmla="*/ 45681 h 1139176"/>
                <a:gd name="connsiteX7" fmla="*/ 2535575 w 2535575"/>
                <a:gd name="connsiteY7" fmla="*/ 233041 h 1139176"/>
                <a:gd name="connsiteX0" fmla="*/ 0 w 2558556"/>
                <a:gd name="connsiteY0" fmla="*/ 914911 h 1138075"/>
                <a:gd name="connsiteX1" fmla="*/ 221863 w 2558556"/>
                <a:gd name="connsiteY1" fmla="*/ 1080869 h 1138075"/>
                <a:gd name="connsiteX2" fmla="*/ 474488 w 2558556"/>
                <a:gd name="connsiteY2" fmla="*/ 1137562 h 1138075"/>
                <a:gd name="connsiteX3" fmla="*/ 844576 w 2558556"/>
                <a:gd name="connsiteY3" fmla="*/ 994818 h 1138075"/>
                <a:gd name="connsiteX4" fmla="*/ 1529822 w 2558556"/>
                <a:gd name="connsiteY4" fmla="*/ 256084 h 1138075"/>
                <a:gd name="connsiteX5" fmla="*/ 1925926 w 2558556"/>
                <a:gd name="connsiteY5" fmla="*/ 14940 h 1138075"/>
                <a:gd name="connsiteX6" fmla="*/ 2248519 w 2558556"/>
                <a:gd name="connsiteY6" fmla="*/ 44580 h 1138075"/>
                <a:gd name="connsiteX7" fmla="*/ 2558556 w 2558556"/>
                <a:gd name="connsiteY7" fmla="*/ 198926 h 1138075"/>
                <a:gd name="connsiteX0" fmla="*/ 0 w 2558556"/>
                <a:gd name="connsiteY0" fmla="*/ 914668 h 1137832"/>
                <a:gd name="connsiteX1" fmla="*/ 221863 w 2558556"/>
                <a:gd name="connsiteY1" fmla="*/ 1080626 h 1137832"/>
                <a:gd name="connsiteX2" fmla="*/ 474488 w 2558556"/>
                <a:gd name="connsiteY2" fmla="*/ 1137319 h 1137832"/>
                <a:gd name="connsiteX3" fmla="*/ 844576 w 2558556"/>
                <a:gd name="connsiteY3" fmla="*/ 994575 h 1137832"/>
                <a:gd name="connsiteX4" fmla="*/ 1515152 w 2558556"/>
                <a:gd name="connsiteY4" fmla="*/ 252550 h 1137832"/>
                <a:gd name="connsiteX5" fmla="*/ 1925926 w 2558556"/>
                <a:gd name="connsiteY5" fmla="*/ 14697 h 1137832"/>
                <a:gd name="connsiteX6" fmla="*/ 2248519 w 2558556"/>
                <a:gd name="connsiteY6" fmla="*/ 44337 h 1137832"/>
                <a:gd name="connsiteX7" fmla="*/ 2558556 w 2558556"/>
                <a:gd name="connsiteY7" fmla="*/ 198683 h 1137832"/>
                <a:gd name="connsiteX0" fmla="*/ 0 w 2558556"/>
                <a:gd name="connsiteY0" fmla="*/ 926886 h 1150050"/>
                <a:gd name="connsiteX1" fmla="*/ 221863 w 2558556"/>
                <a:gd name="connsiteY1" fmla="*/ 1092844 h 1150050"/>
                <a:gd name="connsiteX2" fmla="*/ 474488 w 2558556"/>
                <a:gd name="connsiteY2" fmla="*/ 1149537 h 1150050"/>
                <a:gd name="connsiteX3" fmla="*/ 844576 w 2558556"/>
                <a:gd name="connsiteY3" fmla="*/ 1006793 h 1150050"/>
                <a:gd name="connsiteX4" fmla="*/ 1515152 w 2558556"/>
                <a:gd name="connsiteY4" fmla="*/ 264768 h 1150050"/>
                <a:gd name="connsiteX5" fmla="*/ 1929250 w 2558556"/>
                <a:gd name="connsiteY5" fmla="*/ 12393 h 1150050"/>
                <a:gd name="connsiteX6" fmla="*/ 2248519 w 2558556"/>
                <a:gd name="connsiteY6" fmla="*/ 56555 h 1150050"/>
                <a:gd name="connsiteX7" fmla="*/ 2558556 w 2558556"/>
                <a:gd name="connsiteY7" fmla="*/ 210901 h 1150050"/>
                <a:gd name="connsiteX0" fmla="*/ 0 w 2558556"/>
                <a:gd name="connsiteY0" fmla="*/ 932765 h 1155929"/>
                <a:gd name="connsiteX1" fmla="*/ 221863 w 2558556"/>
                <a:gd name="connsiteY1" fmla="*/ 1098723 h 1155929"/>
                <a:gd name="connsiteX2" fmla="*/ 474488 w 2558556"/>
                <a:gd name="connsiteY2" fmla="*/ 1155416 h 1155929"/>
                <a:gd name="connsiteX3" fmla="*/ 844576 w 2558556"/>
                <a:gd name="connsiteY3" fmla="*/ 1012672 h 1155929"/>
                <a:gd name="connsiteX4" fmla="*/ 1515152 w 2558556"/>
                <a:gd name="connsiteY4" fmla="*/ 270647 h 1155929"/>
                <a:gd name="connsiteX5" fmla="*/ 1929250 w 2558556"/>
                <a:gd name="connsiteY5" fmla="*/ 18272 h 1155929"/>
                <a:gd name="connsiteX6" fmla="*/ 2291842 w 2558556"/>
                <a:gd name="connsiteY6" fmla="*/ 41616 h 1155929"/>
                <a:gd name="connsiteX7" fmla="*/ 2558556 w 2558556"/>
                <a:gd name="connsiteY7" fmla="*/ 216780 h 1155929"/>
                <a:gd name="connsiteX0" fmla="*/ 0 w 2542910"/>
                <a:gd name="connsiteY0" fmla="*/ 934151 h 1157315"/>
                <a:gd name="connsiteX1" fmla="*/ 221863 w 2542910"/>
                <a:gd name="connsiteY1" fmla="*/ 1100109 h 1157315"/>
                <a:gd name="connsiteX2" fmla="*/ 474488 w 2542910"/>
                <a:gd name="connsiteY2" fmla="*/ 1156802 h 1157315"/>
                <a:gd name="connsiteX3" fmla="*/ 844576 w 2542910"/>
                <a:gd name="connsiteY3" fmla="*/ 1014058 h 1157315"/>
                <a:gd name="connsiteX4" fmla="*/ 1515152 w 2542910"/>
                <a:gd name="connsiteY4" fmla="*/ 272033 h 1157315"/>
                <a:gd name="connsiteX5" fmla="*/ 1929250 w 2542910"/>
                <a:gd name="connsiteY5" fmla="*/ 19658 h 1157315"/>
                <a:gd name="connsiteX6" fmla="*/ 2291842 w 2542910"/>
                <a:gd name="connsiteY6" fmla="*/ 43002 h 1157315"/>
                <a:gd name="connsiteX7" fmla="*/ 2542910 w 2542910"/>
                <a:gd name="connsiteY7" fmla="*/ 252825 h 1157315"/>
                <a:gd name="connsiteX0" fmla="*/ 0 w 2542910"/>
                <a:gd name="connsiteY0" fmla="*/ 933306 h 1156470"/>
                <a:gd name="connsiteX1" fmla="*/ 221863 w 2542910"/>
                <a:gd name="connsiteY1" fmla="*/ 1099264 h 1156470"/>
                <a:gd name="connsiteX2" fmla="*/ 474488 w 2542910"/>
                <a:gd name="connsiteY2" fmla="*/ 1155957 h 1156470"/>
                <a:gd name="connsiteX3" fmla="*/ 844576 w 2542910"/>
                <a:gd name="connsiteY3" fmla="*/ 1013213 h 1156470"/>
                <a:gd name="connsiteX4" fmla="*/ 1515152 w 2542910"/>
                <a:gd name="connsiteY4" fmla="*/ 271188 h 1156470"/>
                <a:gd name="connsiteX5" fmla="*/ 1929250 w 2542910"/>
                <a:gd name="connsiteY5" fmla="*/ 18813 h 1156470"/>
                <a:gd name="connsiteX6" fmla="*/ 2268175 w 2542910"/>
                <a:gd name="connsiteY6" fmla="*/ 44483 h 1156470"/>
                <a:gd name="connsiteX7" fmla="*/ 2542910 w 2542910"/>
                <a:gd name="connsiteY7" fmla="*/ 251980 h 1156470"/>
                <a:gd name="connsiteX0" fmla="*/ 0 w 2542910"/>
                <a:gd name="connsiteY0" fmla="*/ 927950 h 1151114"/>
                <a:gd name="connsiteX1" fmla="*/ 221863 w 2542910"/>
                <a:gd name="connsiteY1" fmla="*/ 1093908 h 1151114"/>
                <a:gd name="connsiteX2" fmla="*/ 474488 w 2542910"/>
                <a:gd name="connsiteY2" fmla="*/ 1150601 h 1151114"/>
                <a:gd name="connsiteX3" fmla="*/ 844576 w 2542910"/>
                <a:gd name="connsiteY3" fmla="*/ 1007857 h 1151114"/>
                <a:gd name="connsiteX4" fmla="*/ 1515152 w 2542910"/>
                <a:gd name="connsiteY4" fmla="*/ 265832 h 1151114"/>
                <a:gd name="connsiteX5" fmla="*/ 1927588 w 2542910"/>
                <a:gd name="connsiteY5" fmla="*/ 20718 h 1151114"/>
                <a:gd name="connsiteX6" fmla="*/ 2268175 w 2542910"/>
                <a:gd name="connsiteY6" fmla="*/ 39127 h 1151114"/>
                <a:gd name="connsiteX7" fmla="*/ 2542910 w 2542910"/>
                <a:gd name="connsiteY7" fmla="*/ 246624 h 1151114"/>
                <a:gd name="connsiteX0" fmla="*/ 0 w 2542910"/>
                <a:gd name="connsiteY0" fmla="*/ 924787 h 1147951"/>
                <a:gd name="connsiteX1" fmla="*/ 221863 w 2542910"/>
                <a:gd name="connsiteY1" fmla="*/ 1090745 h 1147951"/>
                <a:gd name="connsiteX2" fmla="*/ 474488 w 2542910"/>
                <a:gd name="connsiteY2" fmla="*/ 1147438 h 1147951"/>
                <a:gd name="connsiteX3" fmla="*/ 844576 w 2542910"/>
                <a:gd name="connsiteY3" fmla="*/ 1004694 h 1147951"/>
                <a:gd name="connsiteX4" fmla="*/ 1515152 w 2542910"/>
                <a:gd name="connsiteY4" fmla="*/ 262669 h 1147951"/>
                <a:gd name="connsiteX5" fmla="*/ 1927588 w 2542910"/>
                <a:gd name="connsiteY5" fmla="*/ 17555 h 1147951"/>
                <a:gd name="connsiteX6" fmla="*/ 2268175 w 2542910"/>
                <a:gd name="connsiteY6" fmla="*/ 35964 h 1147951"/>
                <a:gd name="connsiteX7" fmla="*/ 2542910 w 2542910"/>
                <a:gd name="connsiteY7" fmla="*/ 243461 h 1147951"/>
                <a:gd name="connsiteX0" fmla="*/ 0 w 2542910"/>
                <a:gd name="connsiteY0" fmla="*/ 927949 h 1151113"/>
                <a:gd name="connsiteX1" fmla="*/ 221863 w 2542910"/>
                <a:gd name="connsiteY1" fmla="*/ 1093907 h 1151113"/>
                <a:gd name="connsiteX2" fmla="*/ 474488 w 2542910"/>
                <a:gd name="connsiteY2" fmla="*/ 1150600 h 1151113"/>
                <a:gd name="connsiteX3" fmla="*/ 844576 w 2542910"/>
                <a:gd name="connsiteY3" fmla="*/ 1007856 h 1151113"/>
                <a:gd name="connsiteX4" fmla="*/ 1515152 w 2542910"/>
                <a:gd name="connsiteY4" fmla="*/ 265831 h 1151113"/>
                <a:gd name="connsiteX5" fmla="*/ 1927588 w 2542910"/>
                <a:gd name="connsiteY5" fmla="*/ 20717 h 1151113"/>
                <a:gd name="connsiteX6" fmla="*/ 2268175 w 2542910"/>
                <a:gd name="connsiteY6" fmla="*/ 39126 h 1151113"/>
                <a:gd name="connsiteX7" fmla="*/ 2542910 w 2542910"/>
                <a:gd name="connsiteY7" fmla="*/ 246623 h 1151113"/>
                <a:gd name="connsiteX0" fmla="*/ 0 w 2551219"/>
                <a:gd name="connsiteY0" fmla="*/ 926370 h 1149534"/>
                <a:gd name="connsiteX1" fmla="*/ 221863 w 2551219"/>
                <a:gd name="connsiteY1" fmla="*/ 1092328 h 1149534"/>
                <a:gd name="connsiteX2" fmla="*/ 474488 w 2551219"/>
                <a:gd name="connsiteY2" fmla="*/ 1149021 h 1149534"/>
                <a:gd name="connsiteX3" fmla="*/ 844576 w 2551219"/>
                <a:gd name="connsiteY3" fmla="*/ 1006277 h 1149534"/>
                <a:gd name="connsiteX4" fmla="*/ 1515152 w 2551219"/>
                <a:gd name="connsiteY4" fmla="*/ 264252 h 1149534"/>
                <a:gd name="connsiteX5" fmla="*/ 1927588 w 2551219"/>
                <a:gd name="connsiteY5" fmla="*/ 19138 h 1149534"/>
                <a:gd name="connsiteX6" fmla="*/ 2268175 w 2551219"/>
                <a:gd name="connsiteY6" fmla="*/ 37547 h 1149534"/>
                <a:gd name="connsiteX7" fmla="*/ 2551219 w 2551219"/>
                <a:gd name="connsiteY7" fmla="*/ 208739 h 1149534"/>
                <a:gd name="connsiteX0" fmla="*/ 0 w 2551219"/>
                <a:gd name="connsiteY0" fmla="*/ 928565 h 1151729"/>
                <a:gd name="connsiteX1" fmla="*/ 221863 w 2551219"/>
                <a:gd name="connsiteY1" fmla="*/ 1094523 h 1151729"/>
                <a:gd name="connsiteX2" fmla="*/ 474488 w 2551219"/>
                <a:gd name="connsiteY2" fmla="*/ 1151216 h 1151729"/>
                <a:gd name="connsiteX3" fmla="*/ 844576 w 2551219"/>
                <a:gd name="connsiteY3" fmla="*/ 1008472 h 1151729"/>
                <a:gd name="connsiteX4" fmla="*/ 1515152 w 2551219"/>
                <a:gd name="connsiteY4" fmla="*/ 266447 h 1151729"/>
                <a:gd name="connsiteX5" fmla="*/ 1927588 w 2551219"/>
                <a:gd name="connsiteY5" fmla="*/ 21333 h 1151729"/>
                <a:gd name="connsiteX6" fmla="*/ 2277173 w 2551219"/>
                <a:gd name="connsiteY6" fmla="*/ 34126 h 1151729"/>
                <a:gd name="connsiteX7" fmla="*/ 2551219 w 2551219"/>
                <a:gd name="connsiteY7" fmla="*/ 210934 h 1151729"/>
                <a:gd name="connsiteX0" fmla="*/ 0 w 2551219"/>
                <a:gd name="connsiteY0" fmla="*/ 933353 h 1156517"/>
                <a:gd name="connsiteX1" fmla="*/ 221863 w 2551219"/>
                <a:gd name="connsiteY1" fmla="*/ 1099311 h 1156517"/>
                <a:gd name="connsiteX2" fmla="*/ 474488 w 2551219"/>
                <a:gd name="connsiteY2" fmla="*/ 1156004 h 1156517"/>
                <a:gd name="connsiteX3" fmla="*/ 844576 w 2551219"/>
                <a:gd name="connsiteY3" fmla="*/ 1013260 h 1156517"/>
                <a:gd name="connsiteX4" fmla="*/ 1515152 w 2551219"/>
                <a:gd name="connsiteY4" fmla="*/ 271235 h 1156517"/>
                <a:gd name="connsiteX5" fmla="*/ 1898248 w 2551219"/>
                <a:gd name="connsiteY5" fmla="*/ 19539 h 1156517"/>
                <a:gd name="connsiteX6" fmla="*/ 2277173 w 2551219"/>
                <a:gd name="connsiteY6" fmla="*/ 38914 h 1156517"/>
                <a:gd name="connsiteX7" fmla="*/ 2551219 w 2551219"/>
                <a:gd name="connsiteY7" fmla="*/ 215722 h 1156517"/>
                <a:gd name="connsiteX0" fmla="*/ 0 w 2551219"/>
                <a:gd name="connsiteY0" fmla="*/ 934240 h 1157404"/>
                <a:gd name="connsiteX1" fmla="*/ 221863 w 2551219"/>
                <a:gd name="connsiteY1" fmla="*/ 1100198 h 1157404"/>
                <a:gd name="connsiteX2" fmla="*/ 474488 w 2551219"/>
                <a:gd name="connsiteY2" fmla="*/ 1156891 h 1157404"/>
                <a:gd name="connsiteX3" fmla="*/ 844576 w 2551219"/>
                <a:gd name="connsiteY3" fmla="*/ 1014147 h 1157404"/>
                <a:gd name="connsiteX4" fmla="*/ 1515152 w 2551219"/>
                <a:gd name="connsiteY4" fmla="*/ 272122 h 1157404"/>
                <a:gd name="connsiteX5" fmla="*/ 1898248 w 2551219"/>
                <a:gd name="connsiteY5" fmla="*/ 20426 h 1157404"/>
                <a:gd name="connsiteX6" fmla="*/ 2266663 w 2551219"/>
                <a:gd name="connsiteY6" fmla="*/ 37443 h 1157404"/>
                <a:gd name="connsiteX7" fmla="*/ 2551219 w 2551219"/>
                <a:gd name="connsiteY7" fmla="*/ 216609 h 1157404"/>
                <a:gd name="connsiteX0" fmla="*/ 0 w 2551219"/>
                <a:gd name="connsiteY0" fmla="*/ 928559 h 1151723"/>
                <a:gd name="connsiteX1" fmla="*/ 221863 w 2551219"/>
                <a:gd name="connsiteY1" fmla="*/ 1094517 h 1151723"/>
                <a:gd name="connsiteX2" fmla="*/ 474488 w 2551219"/>
                <a:gd name="connsiteY2" fmla="*/ 1151210 h 1151723"/>
                <a:gd name="connsiteX3" fmla="*/ 844576 w 2551219"/>
                <a:gd name="connsiteY3" fmla="*/ 1008466 h 1151723"/>
                <a:gd name="connsiteX4" fmla="*/ 1515152 w 2551219"/>
                <a:gd name="connsiteY4" fmla="*/ 266441 h 1151723"/>
                <a:gd name="connsiteX5" fmla="*/ 1885357 w 2551219"/>
                <a:gd name="connsiteY5" fmla="*/ 22791 h 1151723"/>
                <a:gd name="connsiteX6" fmla="*/ 2266663 w 2551219"/>
                <a:gd name="connsiteY6" fmla="*/ 31762 h 1151723"/>
                <a:gd name="connsiteX7" fmla="*/ 2551219 w 2551219"/>
                <a:gd name="connsiteY7" fmla="*/ 210928 h 1151723"/>
                <a:gd name="connsiteX0" fmla="*/ 0 w 2551219"/>
                <a:gd name="connsiteY0" fmla="*/ 934249 h 1157413"/>
                <a:gd name="connsiteX1" fmla="*/ 221863 w 2551219"/>
                <a:gd name="connsiteY1" fmla="*/ 1100207 h 1157413"/>
                <a:gd name="connsiteX2" fmla="*/ 474488 w 2551219"/>
                <a:gd name="connsiteY2" fmla="*/ 1156900 h 1157413"/>
                <a:gd name="connsiteX3" fmla="*/ 844576 w 2551219"/>
                <a:gd name="connsiteY3" fmla="*/ 1014156 h 1157413"/>
                <a:gd name="connsiteX4" fmla="*/ 1515152 w 2551219"/>
                <a:gd name="connsiteY4" fmla="*/ 272131 h 1157413"/>
                <a:gd name="connsiteX5" fmla="*/ 1885357 w 2551219"/>
                <a:gd name="connsiteY5" fmla="*/ 28481 h 1157413"/>
                <a:gd name="connsiteX6" fmla="*/ 2263789 w 2551219"/>
                <a:gd name="connsiteY6" fmla="*/ 25869 h 1157413"/>
                <a:gd name="connsiteX7" fmla="*/ 2551219 w 2551219"/>
                <a:gd name="connsiteY7" fmla="*/ 216618 h 1157413"/>
                <a:gd name="connsiteX0" fmla="*/ 0 w 2551219"/>
                <a:gd name="connsiteY0" fmla="*/ 943491 h 1166655"/>
                <a:gd name="connsiteX1" fmla="*/ 221863 w 2551219"/>
                <a:gd name="connsiteY1" fmla="*/ 1109449 h 1166655"/>
                <a:gd name="connsiteX2" fmla="*/ 474488 w 2551219"/>
                <a:gd name="connsiteY2" fmla="*/ 1166142 h 1166655"/>
                <a:gd name="connsiteX3" fmla="*/ 844576 w 2551219"/>
                <a:gd name="connsiteY3" fmla="*/ 1023398 h 1166655"/>
                <a:gd name="connsiteX4" fmla="*/ 1515152 w 2551219"/>
                <a:gd name="connsiteY4" fmla="*/ 281373 h 1166655"/>
                <a:gd name="connsiteX5" fmla="*/ 1894185 w 2551219"/>
                <a:gd name="connsiteY5" fmla="*/ 23295 h 1166655"/>
                <a:gd name="connsiteX6" fmla="*/ 2263789 w 2551219"/>
                <a:gd name="connsiteY6" fmla="*/ 35111 h 1166655"/>
                <a:gd name="connsiteX7" fmla="*/ 2551219 w 2551219"/>
                <a:gd name="connsiteY7" fmla="*/ 225860 h 1166655"/>
                <a:gd name="connsiteX0" fmla="*/ 0 w 2551219"/>
                <a:gd name="connsiteY0" fmla="*/ 938050 h 1161214"/>
                <a:gd name="connsiteX1" fmla="*/ 221863 w 2551219"/>
                <a:gd name="connsiteY1" fmla="*/ 1104008 h 1161214"/>
                <a:gd name="connsiteX2" fmla="*/ 474488 w 2551219"/>
                <a:gd name="connsiteY2" fmla="*/ 1160701 h 1161214"/>
                <a:gd name="connsiteX3" fmla="*/ 844576 w 2551219"/>
                <a:gd name="connsiteY3" fmla="*/ 1017957 h 1161214"/>
                <a:gd name="connsiteX4" fmla="*/ 1515152 w 2551219"/>
                <a:gd name="connsiteY4" fmla="*/ 275932 h 1161214"/>
                <a:gd name="connsiteX5" fmla="*/ 1894185 w 2551219"/>
                <a:gd name="connsiteY5" fmla="*/ 17854 h 1161214"/>
                <a:gd name="connsiteX6" fmla="*/ 2263789 w 2551219"/>
                <a:gd name="connsiteY6" fmla="*/ 29670 h 1161214"/>
                <a:gd name="connsiteX7" fmla="*/ 2551219 w 2551219"/>
                <a:gd name="connsiteY7" fmla="*/ 220419 h 1161214"/>
                <a:gd name="connsiteX0" fmla="*/ 0 w 2551219"/>
                <a:gd name="connsiteY0" fmla="*/ 940044 h 1163208"/>
                <a:gd name="connsiteX1" fmla="*/ 221863 w 2551219"/>
                <a:gd name="connsiteY1" fmla="*/ 1106002 h 1163208"/>
                <a:gd name="connsiteX2" fmla="*/ 474488 w 2551219"/>
                <a:gd name="connsiteY2" fmla="*/ 1162695 h 1163208"/>
                <a:gd name="connsiteX3" fmla="*/ 844576 w 2551219"/>
                <a:gd name="connsiteY3" fmla="*/ 1019951 h 1163208"/>
                <a:gd name="connsiteX4" fmla="*/ 1515152 w 2551219"/>
                <a:gd name="connsiteY4" fmla="*/ 277926 h 1163208"/>
                <a:gd name="connsiteX5" fmla="*/ 1894185 w 2551219"/>
                <a:gd name="connsiteY5" fmla="*/ 19848 h 1163208"/>
                <a:gd name="connsiteX6" fmla="*/ 2263789 w 2551219"/>
                <a:gd name="connsiteY6" fmla="*/ 31664 h 1163208"/>
                <a:gd name="connsiteX7" fmla="*/ 2551219 w 2551219"/>
                <a:gd name="connsiteY7" fmla="*/ 222413 h 1163208"/>
                <a:gd name="connsiteX0" fmla="*/ 0 w 2551219"/>
                <a:gd name="connsiteY0" fmla="*/ 939544 h 1162708"/>
                <a:gd name="connsiteX1" fmla="*/ 221863 w 2551219"/>
                <a:gd name="connsiteY1" fmla="*/ 1105502 h 1162708"/>
                <a:gd name="connsiteX2" fmla="*/ 474488 w 2551219"/>
                <a:gd name="connsiteY2" fmla="*/ 1162195 h 1162708"/>
                <a:gd name="connsiteX3" fmla="*/ 844576 w 2551219"/>
                <a:gd name="connsiteY3" fmla="*/ 1019451 h 1162708"/>
                <a:gd name="connsiteX4" fmla="*/ 1515152 w 2551219"/>
                <a:gd name="connsiteY4" fmla="*/ 277426 h 1162708"/>
                <a:gd name="connsiteX5" fmla="*/ 1894185 w 2551219"/>
                <a:gd name="connsiteY5" fmla="*/ 19348 h 1162708"/>
                <a:gd name="connsiteX6" fmla="*/ 2263789 w 2551219"/>
                <a:gd name="connsiteY6" fmla="*/ 31164 h 1162708"/>
                <a:gd name="connsiteX7" fmla="*/ 2551219 w 2551219"/>
                <a:gd name="connsiteY7" fmla="*/ 221913 h 1162708"/>
                <a:gd name="connsiteX0" fmla="*/ 0 w 2551219"/>
                <a:gd name="connsiteY0" fmla="*/ 942683 h 1165847"/>
                <a:gd name="connsiteX1" fmla="*/ 221863 w 2551219"/>
                <a:gd name="connsiteY1" fmla="*/ 1108641 h 1165847"/>
                <a:gd name="connsiteX2" fmla="*/ 474488 w 2551219"/>
                <a:gd name="connsiteY2" fmla="*/ 1165334 h 1165847"/>
                <a:gd name="connsiteX3" fmla="*/ 844576 w 2551219"/>
                <a:gd name="connsiteY3" fmla="*/ 1022590 h 1165847"/>
                <a:gd name="connsiteX4" fmla="*/ 1515152 w 2551219"/>
                <a:gd name="connsiteY4" fmla="*/ 280565 h 1165847"/>
                <a:gd name="connsiteX5" fmla="*/ 1894185 w 2551219"/>
                <a:gd name="connsiteY5" fmla="*/ 22487 h 1165847"/>
                <a:gd name="connsiteX6" fmla="*/ 2263789 w 2551219"/>
                <a:gd name="connsiteY6" fmla="*/ 34303 h 1165847"/>
                <a:gd name="connsiteX7" fmla="*/ 2551219 w 2551219"/>
                <a:gd name="connsiteY7" fmla="*/ 225052 h 116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1219" h="1165847">
                  <a:moveTo>
                    <a:pt x="0" y="942683"/>
                  </a:moveTo>
                  <a:cubicBezTo>
                    <a:pt x="97909" y="1032615"/>
                    <a:pt x="142782" y="1071533"/>
                    <a:pt x="221863" y="1108641"/>
                  </a:cubicBezTo>
                  <a:cubicBezTo>
                    <a:pt x="300944" y="1145749"/>
                    <a:pt x="410978" y="1169708"/>
                    <a:pt x="474488" y="1165334"/>
                  </a:cubicBezTo>
                  <a:cubicBezTo>
                    <a:pt x="537998" y="1160960"/>
                    <a:pt x="671132" y="1170051"/>
                    <a:pt x="844576" y="1022590"/>
                  </a:cubicBezTo>
                  <a:cubicBezTo>
                    <a:pt x="1018020" y="875129"/>
                    <a:pt x="1340217" y="447249"/>
                    <a:pt x="1515152" y="280565"/>
                  </a:cubicBezTo>
                  <a:cubicBezTo>
                    <a:pt x="1690087" y="113881"/>
                    <a:pt x="1782302" y="55485"/>
                    <a:pt x="1894185" y="22487"/>
                  </a:cubicBezTo>
                  <a:cubicBezTo>
                    <a:pt x="2006068" y="-10511"/>
                    <a:pt x="2117497" y="-7708"/>
                    <a:pt x="2263789" y="34303"/>
                  </a:cubicBezTo>
                  <a:cubicBezTo>
                    <a:pt x="2410081" y="76314"/>
                    <a:pt x="2521586" y="201769"/>
                    <a:pt x="2551219" y="225052"/>
                  </a:cubicBezTo>
                </a:path>
              </a:pathLst>
            </a:custGeom>
            <a:noFill/>
            <a:ln w="101600">
              <a:gradFill flip="none" rotWithShape="1">
                <a:gsLst>
                  <a:gs pos="40000">
                    <a:srgbClr val="FF591C"/>
                  </a:gs>
                  <a:gs pos="50000">
                    <a:srgbClr val="FF3121"/>
                  </a:gs>
                </a:gsLst>
                <a:lin ang="16200000" scaled="1"/>
                <a:tileRect/>
              </a:gradFill>
              <a:headEnd type="none" w="sm" len="med"/>
              <a:tailEnd type="none"/>
            </a:ln>
            <a:effectLst>
              <a:reflection blurRad="215900" stA="80000" endPos="11000" dist="1397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013"/>
            </a:p>
          </p:txBody>
        </p:sp>
        <p:sp>
          <p:nvSpPr>
            <p:cNvPr id="30" name="Forma libre 29"/>
            <p:cNvSpPr/>
            <p:nvPr/>
          </p:nvSpPr>
          <p:spPr>
            <a:xfrm rot="20157327">
              <a:off x="6801611" y="1740147"/>
              <a:ext cx="3297064" cy="971913"/>
            </a:xfrm>
            <a:custGeom>
              <a:avLst/>
              <a:gdLst>
                <a:gd name="connsiteX0" fmla="*/ 0 w 2501900"/>
                <a:gd name="connsiteY0" fmla="*/ 920398 h 1157334"/>
                <a:gd name="connsiteX1" fmla="*/ 241300 w 2501900"/>
                <a:gd name="connsiteY1" fmla="*/ 1091848 h 1157334"/>
                <a:gd name="connsiteX2" fmla="*/ 393700 w 2501900"/>
                <a:gd name="connsiteY2" fmla="*/ 1148998 h 1157334"/>
                <a:gd name="connsiteX3" fmla="*/ 628650 w 2501900"/>
                <a:gd name="connsiteY3" fmla="*/ 1136298 h 1157334"/>
                <a:gd name="connsiteX4" fmla="*/ 889000 w 2501900"/>
                <a:gd name="connsiteY4" fmla="*/ 958498 h 1157334"/>
                <a:gd name="connsiteX5" fmla="*/ 1638300 w 2501900"/>
                <a:gd name="connsiteY5" fmla="*/ 215548 h 1157334"/>
                <a:gd name="connsiteX6" fmla="*/ 1936750 w 2501900"/>
                <a:gd name="connsiteY6" fmla="*/ 25048 h 1157334"/>
                <a:gd name="connsiteX7" fmla="*/ 2235200 w 2501900"/>
                <a:gd name="connsiteY7" fmla="*/ 18698 h 1157334"/>
                <a:gd name="connsiteX8" fmla="*/ 2501900 w 2501900"/>
                <a:gd name="connsiteY8" fmla="*/ 177448 h 1157334"/>
                <a:gd name="connsiteX0" fmla="*/ 0 w 2586135"/>
                <a:gd name="connsiteY0" fmla="*/ 922093 h 1159029"/>
                <a:gd name="connsiteX1" fmla="*/ 241300 w 2586135"/>
                <a:gd name="connsiteY1" fmla="*/ 1093543 h 1159029"/>
                <a:gd name="connsiteX2" fmla="*/ 393700 w 2586135"/>
                <a:gd name="connsiteY2" fmla="*/ 1150693 h 1159029"/>
                <a:gd name="connsiteX3" fmla="*/ 628650 w 2586135"/>
                <a:gd name="connsiteY3" fmla="*/ 1137993 h 1159029"/>
                <a:gd name="connsiteX4" fmla="*/ 889000 w 2586135"/>
                <a:gd name="connsiteY4" fmla="*/ 960193 h 1159029"/>
                <a:gd name="connsiteX5" fmla="*/ 1638300 w 2586135"/>
                <a:gd name="connsiteY5" fmla="*/ 217243 h 1159029"/>
                <a:gd name="connsiteX6" fmla="*/ 1936750 w 2586135"/>
                <a:gd name="connsiteY6" fmla="*/ 26743 h 1159029"/>
                <a:gd name="connsiteX7" fmla="*/ 2235200 w 2586135"/>
                <a:gd name="connsiteY7" fmla="*/ 20393 h 1159029"/>
                <a:gd name="connsiteX8" fmla="*/ 2586135 w 2586135"/>
                <a:gd name="connsiteY8" fmla="*/ 204800 h 1159029"/>
                <a:gd name="connsiteX0" fmla="*/ 0 w 2586135"/>
                <a:gd name="connsiteY0" fmla="*/ 945806 h 1182742"/>
                <a:gd name="connsiteX1" fmla="*/ 241300 w 2586135"/>
                <a:gd name="connsiteY1" fmla="*/ 1117256 h 1182742"/>
                <a:gd name="connsiteX2" fmla="*/ 393700 w 2586135"/>
                <a:gd name="connsiteY2" fmla="*/ 1174406 h 1182742"/>
                <a:gd name="connsiteX3" fmla="*/ 628650 w 2586135"/>
                <a:gd name="connsiteY3" fmla="*/ 1161706 h 1182742"/>
                <a:gd name="connsiteX4" fmla="*/ 889000 w 2586135"/>
                <a:gd name="connsiteY4" fmla="*/ 983906 h 1182742"/>
                <a:gd name="connsiteX5" fmla="*/ 1638300 w 2586135"/>
                <a:gd name="connsiteY5" fmla="*/ 240956 h 1182742"/>
                <a:gd name="connsiteX6" fmla="*/ 1936750 w 2586135"/>
                <a:gd name="connsiteY6" fmla="*/ 50456 h 1182742"/>
                <a:gd name="connsiteX7" fmla="*/ 2254639 w 2586135"/>
                <a:gd name="connsiteY7" fmla="*/ 12035 h 1182742"/>
                <a:gd name="connsiteX8" fmla="*/ 2586135 w 2586135"/>
                <a:gd name="connsiteY8" fmla="*/ 228513 h 1182742"/>
                <a:gd name="connsiteX0" fmla="*/ 0 w 2586135"/>
                <a:gd name="connsiteY0" fmla="*/ 930716 h 1167652"/>
                <a:gd name="connsiteX1" fmla="*/ 241300 w 2586135"/>
                <a:gd name="connsiteY1" fmla="*/ 1102166 h 1167652"/>
                <a:gd name="connsiteX2" fmla="*/ 393700 w 2586135"/>
                <a:gd name="connsiteY2" fmla="*/ 1159316 h 1167652"/>
                <a:gd name="connsiteX3" fmla="*/ 628650 w 2586135"/>
                <a:gd name="connsiteY3" fmla="*/ 1146616 h 1167652"/>
                <a:gd name="connsiteX4" fmla="*/ 889000 w 2586135"/>
                <a:gd name="connsiteY4" fmla="*/ 968816 h 1167652"/>
                <a:gd name="connsiteX5" fmla="*/ 1638300 w 2586135"/>
                <a:gd name="connsiteY5" fmla="*/ 225866 h 1167652"/>
                <a:gd name="connsiteX6" fmla="*/ 1936750 w 2586135"/>
                <a:gd name="connsiteY6" fmla="*/ 35366 h 1167652"/>
                <a:gd name="connsiteX7" fmla="*/ 2254639 w 2586135"/>
                <a:gd name="connsiteY7" fmla="*/ 16188 h 1167652"/>
                <a:gd name="connsiteX8" fmla="*/ 2586135 w 2586135"/>
                <a:gd name="connsiteY8" fmla="*/ 213423 h 1167652"/>
                <a:gd name="connsiteX0" fmla="*/ 0 w 2586135"/>
                <a:gd name="connsiteY0" fmla="*/ 930716 h 1167652"/>
                <a:gd name="connsiteX1" fmla="*/ 241300 w 2586135"/>
                <a:gd name="connsiteY1" fmla="*/ 1102166 h 1167652"/>
                <a:gd name="connsiteX2" fmla="*/ 393700 w 2586135"/>
                <a:gd name="connsiteY2" fmla="*/ 1159316 h 1167652"/>
                <a:gd name="connsiteX3" fmla="*/ 628650 w 2586135"/>
                <a:gd name="connsiteY3" fmla="*/ 1146616 h 1167652"/>
                <a:gd name="connsiteX4" fmla="*/ 889000 w 2586135"/>
                <a:gd name="connsiteY4" fmla="*/ 968816 h 1167652"/>
                <a:gd name="connsiteX5" fmla="*/ 1638300 w 2586135"/>
                <a:gd name="connsiteY5" fmla="*/ 225866 h 1167652"/>
                <a:gd name="connsiteX6" fmla="*/ 1936750 w 2586135"/>
                <a:gd name="connsiteY6" fmla="*/ 35366 h 1167652"/>
                <a:gd name="connsiteX7" fmla="*/ 2248159 w 2586135"/>
                <a:gd name="connsiteY7" fmla="*/ 16188 h 1167652"/>
                <a:gd name="connsiteX8" fmla="*/ 2586135 w 2586135"/>
                <a:gd name="connsiteY8" fmla="*/ 213423 h 1167652"/>
                <a:gd name="connsiteX0" fmla="*/ 0 w 2586135"/>
                <a:gd name="connsiteY0" fmla="*/ 936516 h 1173452"/>
                <a:gd name="connsiteX1" fmla="*/ 241300 w 2586135"/>
                <a:gd name="connsiteY1" fmla="*/ 1107966 h 1173452"/>
                <a:gd name="connsiteX2" fmla="*/ 393700 w 2586135"/>
                <a:gd name="connsiteY2" fmla="*/ 1165116 h 1173452"/>
                <a:gd name="connsiteX3" fmla="*/ 628650 w 2586135"/>
                <a:gd name="connsiteY3" fmla="*/ 1152416 h 1173452"/>
                <a:gd name="connsiteX4" fmla="*/ 889000 w 2586135"/>
                <a:gd name="connsiteY4" fmla="*/ 974616 h 1173452"/>
                <a:gd name="connsiteX5" fmla="*/ 1638300 w 2586135"/>
                <a:gd name="connsiteY5" fmla="*/ 231666 h 1173452"/>
                <a:gd name="connsiteX6" fmla="*/ 1936750 w 2586135"/>
                <a:gd name="connsiteY6" fmla="*/ 28337 h 1173452"/>
                <a:gd name="connsiteX7" fmla="*/ 2248159 w 2586135"/>
                <a:gd name="connsiteY7" fmla="*/ 21988 h 1173452"/>
                <a:gd name="connsiteX8" fmla="*/ 2586135 w 2586135"/>
                <a:gd name="connsiteY8" fmla="*/ 219223 h 1173452"/>
                <a:gd name="connsiteX0" fmla="*/ 0 w 2586135"/>
                <a:gd name="connsiteY0" fmla="*/ 936516 h 1173452"/>
                <a:gd name="connsiteX1" fmla="*/ 241300 w 2586135"/>
                <a:gd name="connsiteY1" fmla="*/ 1107966 h 1173452"/>
                <a:gd name="connsiteX2" fmla="*/ 393700 w 2586135"/>
                <a:gd name="connsiteY2" fmla="*/ 1165116 h 1173452"/>
                <a:gd name="connsiteX3" fmla="*/ 628650 w 2586135"/>
                <a:gd name="connsiteY3" fmla="*/ 1152416 h 1173452"/>
                <a:gd name="connsiteX4" fmla="*/ 889000 w 2586135"/>
                <a:gd name="connsiteY4" fmla="*/ 974616 h 1173452"/>
                <a:gd name="connsiteX5" fmla="*/ 1638300 w 2586135"/>
                <a:gd name="connsiteY5" fmla="*/ 231666 h 1173452"/>
                <a:gd name="connsiteX6" fmla="*/ 1936750 w 2586135"/>
                <a:gd name="connsiteY6" fmla="*/ 28337 h 1173452"/>
                <a:gd name="connsiteX7" fmla="*/ 2261119 w 2586135"/>
                <a:gd name="connsiteY7" fmla="*/ 21988 h 1173452"/>
                <a:gd name="connsiteX8" fmla="*/ 2586135 w 2586135"/>
                <a:gd name="connsiteY8" fmla="*/ 219223 h 1173452"/>
                <a:gd name="connsiteX0" fmla="*/ 0 w 2586135"/>
                <a:gd name="connsiteY0" fmla="*/ 945056 h 1181992"/>
                <a:gd name="connsiteX1" fmla="*/ 241300 w 2586135"/>
                <a:gd name="connsiteY1" fmla="*/ 1116506 h 1181992"/>
                <a:gd name="connsiteX2" fmla="*/ 393700 w 2586135"/>
                <a:gd name="connsiteY2" fmla="*/ 1173656 h 1181992"/>
                <a:gd name="connsiteX3" fmla="*/ 628650 w 2586135"/>
                <a:gd name="connsiteY3" fmla="*/ 1160956 h 1181992"/>
                <a:gd name="connsiteX4" fmla="*/ 889000 w 2586135"/>
                <a:gd name="connsiteY4" fmla="*/ 983156 h 1181992"/>
                <a:gd name="connsiteX5" fmla="*/ 1638300 w 2586135"/>
                <a:gd name="connsiteY5" fmla="*/ 240206 h 1181992"/>
                <a:gd name="connsiteX6" fmla="*/ 1936750 w 2586135"/>
                <a:gd name="connsiteY6" fmla="*/ 36877 h 1181992"/>
                <a:gd name="connsiteX7" fmla="*/ 2267598 w 2586135"/>
                <a:gd name="connsiteY7" fmla="*/ 17700 h 1181992"/>
                <a:gd name="connsiteX8" fmla="*/ 2586135 w 2586135"/>
                <a:gd name="connsiteY8" fmla="*/ 227763 h 1181992"/>
                <a:gd name="connsiteX0" fmla="*/ 0 w 2586135"/>
                <a:gd name="connsiteY0" fmla="*/ 940619 h 1177555"/>
                <a:gd name="connsiteX1" fmla="*/ 241300 w 2586135"/>
                <a:gd name="connsiteY1" fmla="*/ 1112069 h 1177555"/>
                <a:gd name="connsiteX2" fmla="*/ 393700 w 2586135"/>
                <a:gd name="connsiteY2" fmla="*/ 1169219 h 1177555"/>
                <a:gd name="connsiteX3" fmla="*/ 628650 w 2586135"/>
                <a:gd name="connsiteY3" fmla="*/ 1156519 h 1177555"/>
                <a:gd name="connsiteX4" fmla="*/ 889000 w 2586135"/>
                <a:gd name="connsiteY4" fmla="*/ 978719 h 1177555"/>
                <a:gd name="connsiteX5" fmla="*/ 1638300 w 2586135"/>
                <a:gd name="connsiteY5" fmla="*/ 235769 h 1177555"/>
                <a:gd name="connsiteX6" fmla="*/ 1936750 w 2586135"/>
                <a:gd name="connsiteY6" fmla="*/ 32440 h 1177555"/>
                <a:gd name="connsiteX7" fmla="*/ 2267598 w 2586135"/>
                <a:gd name="connsiteY7" fmla="*/ 19677 h 1177555"/>
                <a:gd name="connsiteX8" fmla="*/ 2586135 w 2586135"/>
                <a:gd name="connsiteY8" fmla="*/ 223326 h 1177555"/>
                <a:gd name="connsiteX0" fmla="*/ 0 w 2592615"/>
                <a:gd name="connsiteY0" fmla="*/ 936612 h 1173548"/>
                <a:gd name="connsiteX1" fmla="*/ 241300 w 2592615"/>
                <a:gd name="connsiteY1" fmla="*/ 1108062 h 1173548"/>
                <a:gd name="connsiteX2" fmla="*/ 393700 w 2592615"/>
                <a:gd name="connsiteY2" fmla="*/ 1165212 h 1173548"/>
                <a:gd name="connsiteX3" fmla="*/ 628650 w 2592615"/>
                <a:gd name="connsiteY3" fmla="*/ 1152512 h 1173548"/>
                <a:gd name="connsiteX4" fmla="*/ 889000 w 2592615"/>
                <a:gd name="connsiteY4" fmla="*/ 974712 h 1173548"/>
                <a:gd name="connsiteX5" fmla="*/ 1638300 w 2592615"/>
                <a:gd name="connsiteY5" fmla="*/ 231762 h 1173548"/>
                <a:gd name="connsiteX6" fmla="*/ 1936750 w 2592615"/>
                <a:gd name="connsiteY6" fmla="*/ 28433 h 1173548"/>
                <a:gd name="connsiteX7" fmla="*/ 2267598 w 2592615"/>
                <a:gd name="connsiteY7" fmla="*/ 15670 h 1173548"/>
                <a:gd name="connsiteX8" fmla="*/ 2592615 w 2592615"/>
                <a:gd name="connsiteY8" fmla="*/ 161592 h 1173548"/>
                <a:gd name="connsiteX0" fmla="*/ 0 w 2592615"/>
                <a:gd name="connsiteY0" fmla="*/ 950496 h 1187432"/>
                <a:gd name="connsiteX1" fmla="*/ 241300 w 2592615"/>
                <a:gd name="connsiteY1" fmla="*/ 1121946 h 1187432"/>
                <a:gd name="connsiteX2" fmla="*/ 393700 w 2592615"/>
                <a:gd name="connsiteY2" fmla="*/ 1179096 h 1187432"/>
                <a:gd name="connsiteX3" fmla="*/ 628650 w 2592615"/>
                <a:gd name="connsiteY3" fmla="*/ 1166396 h 1187432"/>
                <a:gd name="connsiteX4" fmla="*/ 889000 w 2592615"/>
                <a:gd name="connsiteY4" fmla="*/ 988596 h 1187432"/>
                <a:gd name="connsiteX5" fmla="*/ 1638300 w 2592615"/>
                <a:gd name="connsiteY5" fmla="*/ 245646 h 1187432"/>
                <a:gd name="connsiteX6" fmla="*/ 1936750 w 2592615"/>
                <a:gd name="connsiteY6" fmla="*/ 42317 h 1187432"/>
                <a:gd name="connsiteX7" fmla="*/ 2267599 w 2592615"/>
                <a:gd name="connsiteY7" fmla="*/ 10311 h 1187432"/>
                <a:gd name="connsiteX8" fmla="*/ 2592615 w 2592615"/>
                <a:gd name="connsiteY8" fmla="*/ 175476 h 1187432"/>
                <a:gd name="connsiteX0" fmla="*/ 0 w 2592615"/>
                <a:gd name="connsiteY0" fmla="*/ 961644 h 1198580"/>
                <a:gd name="connsiteX1" fmla="*/ 241300 w 2592615"/>
                <a:gd name="connsiteY1" fmla="*/ 1133094 h 1198580"/>
                <a:gd name="connsiteX2" fmla="*/ 393700 w 2592615"/>
                <a:gd name="connsiteY2" fmla="*/ 1190244 h 1198580"/>
                <a:gd name="connsiteX3" fmla="*/ 628650 w 2592615"/>
                <a:gd name="connsiteY3" fmla="*/ 1177544 h 1198580"/>
                <a:gd name="connsiteX4" fmla="*/ 889000 w 2592615"/>
                <a:gd name="connsiteY4" fmla="*/ 999744 h 1198580"/>
                <a:gd name="connsiteX5" fmla="*/ 1638300 w 2592615"/>
                <a:gd name="connsiteY5" fmla="*/ 256794 h 1198580"/>
                <a:gd name="connsiteX6" fmla="*/ 1871955 w 2592615"/>
                <a:gd name="connsiteY6" fmla="*/ 27809 h 1198580"/>
                <a:gd name="connsiteX7" fmla="*/ 2267599 w 2592615"/>
                <a:gd name="connsiteY7" fmla="*/ 21459 h 1198580"/>
                <a:gd name="connsiteX8" fmla="*/ 2592615 w 2592615"/>
                <a:gd name="connsiteY8" fmla="*/ 186624 h 1198580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89000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50123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8983"/>
                <a:gd name="connsiteX1" fmla="*/ 241300 w 2592615"/>
                <a:gd name="connsiteY1" fmla="*/ 1133497 h 1198983"/>
                <a:gd name="connsiteX2" fmla="*/ 393700 w 2592615"/>
                <a:gd name="connsiteY2" fmla="*/ 1190647 h 1198983"/>
                <a:gd name="connsiteX3" fmla="*/ 628650 w 2592615"/>
                <a:gd name="connsiteY3" fmla="*/ 1177947 h 1198983"/>
                <a:gd name="connsiteX4" fmla="*/ 850123 w 2592615"/>
                <a:gd name="connsiteY4" fmla="*/ 1000147 h 1198983"/>
                <a:gd name="connsiteX5" fmla="*/ 1567025 w 2592615"/>
                <a:gd name="connsiteY5" fmla="*/ 263611 h 1198983"/>
                <a:gd name="connsiteX6" fmla="*/ 1871955 w 2592615"/>
                <a:gd name="connsiteY6" fmla="*/ 28212 h 1198983"/>
                <a:gd name="connsiteX7" fmla="*/ 2267599 w 2592615"/>
                <a:gd name="connsiteY7" fmla="*/ 21862 h 1198983"/>
                <a:gd name="connsiteX8" fmla="*/ 2592615 w 2592615"/>
                <a:gd name="connsiteY8" fmla="*/ 187027 h 1198983"/>
                <a:gd name="connsiteX0" fmla="*/ 0 w 2592615"/>
                <a:gd name="connsiteY0" fmla="*/ 962047 h 1190833"/>
                <a:gd name="connsiteX1" fmla="*/ 241300 w 2592615"/>
                <a:gd name="connsiteY1" fmla="*/ 1133497 h 1190833"/>
                <a:gd name="connsiteX2" fmla="*/ 393700 w 2592615"/>
                <a:gd name="connsiteY2" fmla="*/ 1190647 h 1190833"/>
                <a:gd name="connsiteX3" fmla="*/ 570334 w 2592615"/>
                <a:gd name="connsiteY3" fmla="*/ 1145876 h 1190833"/>
                <a:gd name="connsiteX4" fmla="*/ 850123 w 2592615"/>
                <a:gd name="connsiteY4" fmla="*/ 1000147 h 1190833"/>
                <a:gd name="connsiteX5" fmla="*/ 1567025 w 2592615"/>
                <a:gd name="connsiteY5" fmla="*/ 263611 h 1190833"/>
                <a:gd name="connsiteX6" fmla="*/ 1871955 w 2592615"/>
                <a:gd name="connsiteY6" fmla="*/ 28212 h 1190833"/>
                <a:gd name="connsiteX7" fmla="*/ 2267599 w 2592615"/>
                <a:gd name="connsiteY7" fmla="*/ 21862 h 1190833"/>
                <a:gd name="connsiteX8" fmla="*/ 2592615 w 2592615"/>
                <a:gd name="connsiteY8" fmla="*/ 187027 h 1190833"/>
                <a:gd name="connsiteX0" fmla="*/ 0 w 2592615"/>
                <a:gd name="connsiteY0" fmla="*/ 962047 h 1153477"/>
                <a:gd name="connsiteX1" fmla="*/ 241300 w 2592615"/>
                <a:gd name="connsiteY1" fmla="*/ 1133497 h 1153477"/>
                <a:gd name="connsiteX2" fmla="*/ 400180 w 2592615"/>
                <a:gd name="connsiteY2" fmla="*/ 1132920 h 1153477"/>
                <a:gd name="connsiteX3" fmla="*/ 570334 w 2592615"/>
                <a:gd name="connsiteY3" fmla="*/ 1145876 h 1153477"/>
                <a:gd name="connsiteX4" fmla="*/ 850123 w 2592615"/>
                <a:gd name="connsiteY4" fmla="*/ 1000147 h 1153477"/>
                <a:gd name="connsiteX5" fmla="*/ 1567025 w 2592615"/>
                <a:gd name="connsiteY5" fmla="*/ 263611 h 1153477"/>
                <a:gd name="connsiteX6" fmla="*/ 1871955 w 2592615"/>
                <a:gd name="connsiteY6" fmla="*/ 28212 h 1153477"/>
                <a:gd name="connsiteX7" fmla="*/ 2267599 w 2592615"/>
                <a:gd name="connsiteY7" fmla="*/ 21862 h 1153477"/>
                <a:gd name="connsiteX8" fmla="*/ 2592615 w 2592615"/>
                <a:gd name="connsiteY8" fmla="*/ 187027 h 1153477"/>
                <a:gd name="connsiteX0" fmla="*/ 0 w 2592615"/>
                <a:gd name="connsiteY0" fmla="*/ 962047 h 1155460"/>
                <a:gd name="connsiteX1" fmla="*/ 254259 w 2592615"/>
                <a:gd name="connsiteY1" fmla="*/ 1062942 h 1155460"/>
                <a:gd name="connsiteX2" fmla="*/ 400180 w 2592615"/>
                <a:gd name="connsiteY2" fmla="*/ 1132920 h 1155460"/>
                <a:gd name="connsiteX3" fmla="*/ 570334 w 2592615"/>
                <a:gd name="connsiteY3" fmla="*/ 1145876 h 1155460"/>
                <a:gd name="connsiteX4" fmla="*/ 850123 w 2592615"/>
                <a:gd name="connsiteY4" fmla="*/ 1000147 h 1155460"/>
                <a:gd name="connsiteX5" fmla="*/ 1567025 w 2592615"/>
                <a:gd name="connsiteY5" fmla="*/ 263611 h 1155460"/>
                <a:gd name="connsiteX6" fmla="*/ 1871955 w 2592615"/>
                <a:gd name="connsiteY6" fmla="*/ 28212 h 1155460"/>
                <a:gd name="connsiteX7" fmla="*/ 2267599 w 2592615"/>
                <a:gd name="connsiteY7" fmla="*/ 21862 h 1155460"/>
                <a:gd name="connsiteX8" fmla="*/ 2592615 w 2592615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37936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67782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55460"/>
                <a:gd name="connsiteX1" fmla="*/ 221861 w 2560217"/>
                <a:gd name="connsiteY1" fmla="*/ 1062942 h 1155460"/>
                <a:gd name="connsiteX2" fmla="*/ 387221 w 2560217"/>
                <a:gd name="connsiteY2" fmla="*/ 1132920 h 1155460"/>
                <a:gd name="connsiteX3" fmla="*/ 557375 w 2560217"/>
                <a:gd name="connsiteY3" fmla="*/ 1145876 h 1155460"/>
                <a:gd name="connsiteX4" fmla="*/ 817725 w 2560217"/>
                <a:gd name="connsiteY4" fmla="*/ 1000147 h 1155460"/>
                <a:gd name="connsiteX5" fmla="*/ 1534627 w 2560217"/>
                <a:gd name="connsiteY5" fmla="*/ 263611 h 1155460"/>
                <a:gd name="connsiteX6" fmla="*/ 1839557 w 2560217"/>
                <a:gd name="connsiteY6" fmla="*/ 28212 h 1155460"/>
                <a:gd name="connsiteX7" fmla="*/ 2235201 w 2560217"/>
                <a:gd name="connsiteY7" fmla="*/ 21862 h 1155460"/>
                <a:gd name="connsiteX8" fmla="*/ 2560217 w 2560217"/>
                <a:gd name="connsiteY8" fmla="*/ 187027 h 1155460"/>
                <a:gd name="connsiteX0" fmla="*/ 0 w 2560217"/>
                <a:gd name="connsiteY0" fmla="*/ 923562 h 1138947"/>
                <a:gd name="connsiteX1" fmla="*/ 221861 w 2560217"/>
                <a:gd name="connsiteY1" fmla="*/ 1062942 h 1138947"/>
                <a:gd name="connsiteX2" fmla="*/ 387221 w 2560217"/>
                <a:gd name="connsiteY2" fmla="*/ 1132920 h 1138947"/>
                <a:gd name="connsiteX3" fmla="*/ 589773 w 2560217"/>
                <a:gd name="connsiteY3" fmla="*/ 1120220 h 1138947"/>
                <a:gd name="connsiteX4" fmla="*/ 817725 w 2560217"/>
                <a:gd name="connsiteY4" fmla="*/ 1000147 h 1138947"/>
                <a:gd name="connsiteX5" fmla="*/ 1534627 w 2560217"/>
                <a:gd name="connsiteY5" fmla="*/ 263611 h 1138947"/>
                <a:gd name="connsiteX6" fmla="*/ 1839557 w 2560217"/>
                <a:gd name="connsiteY6" fmla="*/ 28212 h 1138947"/>
                <a:gd name="connsiteX7" fmla="*/ 2235201 w 2560217"/>
                <a:gd name="connsiteY7" fmla="*/ 21862 h 1138947"/>
                <a:gd name="connsiteX8" fmla="*/ 2560217 w 2560217"/>
                <a:gd name="connsiteY8" fmla="*/ 187027 h 1138947"/>
                <a:gd name="connsiteX0" fmla="*/ 0 w 2560217"/>
                <a:gd name="connsiteY0" fmla="*/ 923562 h 1138070"/>
                <a:gd name="connsiteX1" fmla="*/ 221861 w 2560217"/>
                <a:gd name="connsiteY1" fmla="*/ 1062942 h 1138070"/>
                <a:gd name="connsiteX2" fmla="*/ 387221 w 2560217"/>
                <a:gd name="connsiteY2" fmla="*/ 1132920 h 1138070"/>
                <a:gd name="connsiteX3" fmla="*/ 589773 w 2560217"/>
                <a:gd name="connsiteY3" fmla="*/ 1120220 h 1138070"/>
                <a:gd name="connsiteX4" fmla="*/ 817725 w 2560217"/>
                <a:gd name="connsiteY4" fmla="*/ 1000147 h 1138070"/>
                <a:gd name="connsiteX5" fmla="*/ 1534627 w 2560217"/>
                <a:gd name="connsiteY5" fmla="*/ 263611 h 1138070"/>
                <a:gd name="connsiteX6" fmla="*/ 1839557 w 2560217"/>
                <a:gd name="connsiteY6" fmla="*/ 28212 h 1138070"/>
                <a:gd name="connsiteX7" fmla="*/ 2235201 w 2560217"/>
                <a:gd name="connsiteY7" fmla="*/ 21862 h 1138070"/>
                <a:gd name="connsiteX8" fmla="*/ 2560217 w 2560217"/>
                <a:gd name="connsiteY8" fmla="*/ 187027 h 1138070"/>
                <a:gd name="connsiteX0" fmla="*/ 0 w 2560217"/>
                <a:gd name="connsiteY0" fmla="*/ 923562 h 1143017"/>
                <a:gd name="connsiteX1" fmla="*/ 221861 w 2560217"/>
                <a:gd name="connsiteY1" fmla="*/ 1062942 h 1143017"/>
                <a:gd name="connsiteX2" fmla="*/ 387221 w 2560217"/>
                <a:gd name="connsiteY2" fmla="*/ 1132920 h 1143017"/>
                <a:gd name="connsiteX3" fmla="*/ 589773 w 2560217"/>
                <a:gd name="connsiteY3" fmla="*/ 1120220 h 1143017"/>
                <a:gd name="connsiteX4" fmla="*/ 811012 w 2560217"/>
                <a:gd name="connsiteY4" fmla="*/ 927054 h 1143017"/>
                <a:gd name="connsiteX5" fmla="*/ 1534627 w 2560217"/>
                <a:gd name="connsiteY5" fmla="*/ 263611 h 1143017"/>
                <a:gd name="connsiteX6" fmla="*/ 1839557 w 2560217"/>
                <a:gd name="connsiteY6" fmla="*/ 28212 h 1143017"/>
                <a:gd name="connsiteX7" fmla="*/ 2235201 w 2560217"/>
                <a:gd name="connsiteY7" fmla="*/ 21862 h 1143017"/>
                <a:gd name="connsiteX8" fmla="*/ 2560217 w 2560217"/>
                <a:gd name="connsiteY8" fmla="*/ 187027 h 1143017"/>
                <a:gd name="connsiteX0" fmla="*/ 0 w 2560217"/>
                <a:gd name="connsiteY0" fmla="*/ 923562 h 1142004"/>
                <a:gd name="connsiteX1" fmla="*/ 221861 w 2560217"/>
                <a:gd name="connsiteY1" fmla="*/ 1062942 h 1142004"/>
                <a:gd name="connsiteX2" fmla="*/ 387221 w 2560217"/>
                <a:gd name="connsiteY2" fmla="*/ 1132920 h 1142004"/>
                <a:gd name="connsiteX3" fmla="*/ 589773 w 2560217"/>
                <a:gd name="connsiteY3" fmla="*/ 1120220 h 1142004"/>
                <a:gd name="connsiteX4" fmla="*/ 817725 w 2560217"/>
                <a:gd name="connsiteY4" fmla="*/ 943666 h 1142004"/>
                <a:gd name="connsiteX5" fmla="*/ 1534627 w 2560217"/>
                <a:gd name="connsiteY5" fmla="*/ 263611 h 1142004"/>
                <a:gd name="connsiteX6" fmla="*/ 1839557 w 2560217"/>
                <a:gd name="connsiteY6" fmla="*/ 28212 h 1142004"/>
                <a:gd name="connsiteX7" fmla="*/ 2235201 w 2560217"/>
                <a:gd name="connsiteY7" fmla="*/ 21862 h 1142004"/>
                <a:gd name="connsiteX8" fmla="*/ 2560217 w 2560217"/>
                <a:gd name="connsiteY8" fmla="*/ 187027 h 1142004"/>
                <a:gd name="connsiteX0" fmla="*/ 0 w 2560217"/>
                <a:gd name="connsiteY0" fmla="*/ 923562 h 1134950"/>
                <a:gd name="connsiteX1" fmla="*/ 221861 w 2560217"/>
                <a:gd name="connsiteY1" fmla="*/ 1062942 h 1134950"/>
                <a:gd name="connsiteX2" fmla="*/ 387221 w 2560217"/>
                <a:gd name="connsiteY2" fmla="*/ 1132920 h 1134950"/>
                <a:gd name="connsiteX3" fmla="*/ 586416 w 2560217"/>
                <a:gd name="connsiteY3" fmla="*/ 1100285 h 1134950"/>
                <a:gd name="connsiteX4" fmla="*/ 817725 w 2560217"/>
                <a:gd name="connsiteY4" fmla="*/ 943666 h 1134950"/>
                <a:gd name="connsiteX5" fmla="*/ 1534627 w 2560217"/>
                <a:gd name="connsiteY5" fmla="*/ 263611 h 1134950"/>
                <a:gd name="connsiteX6" fmla="*/ 1839557 w 2560217"/>
                <a:gd name="connsiteY6" fmla="*/ 28212 h 1134950"/>
                <a:gd name="connsiteX7" fmla="*/ 2235201 w 2560217"/>
                <a:gd name="connsiteY7" fmla="*/ 21862 h 1134950"/>
                <a:gd name="connsiteX8" fmla="*/ 2560217 w 2560217"/>
                <a:gd name="connsiteY8" fmla="*/ 187027 h 1134950"/>
                <a:gd name="connsiteX0" fmla="*/ 0 w 2560217"/>
                <a:gd name="connsiteY0" fmla="*/ 923562 h 1110893"/>
                <a:gd name="connsiteX1" fmla="*/ 221861 w 2560217"/>
                <a:gd name="connsiteY1" fmla="*/ 1062942 h 1110893"/>
                <a:gd name="connsiteX2" fmla="*/ 424140 w 2560217"/>
                <a:gd name="connsiteY2" fmla="*/ 1093051 h 1110893"/>
                <a:gd name="connsiteX3" fmla="*/ 586416 w 2560217"/>
                <a:gd name="connsiteY3" fmla="*/ 1100285 h 1110893"/>
                <a:gd name="connsiteX4" fmla="*/ 817725 w 2560217"/>
                <a:gd name="connsiteY4" fmla="*/ 943666 h 1110893"/>
                <a:gd name="connsiteX5" fmla="*/ 1534627 w 2560217"/>
                <a:gd name="connsiteY5" fmla="*/ 263611 h 1110893"/>
                <a:gd name="connsiteX6" fmla="*/ 1839557 w 2560217"/>
                <a:gd name="connsiteY6" fmla="*/ 28212 h 1110893"/>
                <a:gd name="connsiteX7" fmla="*/ 2235201 w 2560217"/>
                <a:gd name="connsiteY7" fmla="*/ 21862 h 1110893"/>
                <a:gd name="connsiteX8" fmla="*/ 2560217 w 2560217"/>
                <a:gd name="connsiteY8" fmla="*/ 187027 h 1110893"/>
                <a:gd name="connsiteX0" fmla="*/ 0 w 2560217"/>
                <a:gd name="connsiteY0" fmla="*/ 923562 h 1095595"/>
                <a:gd name="connsiteX1" fmla="*/ 221861 w 2560217"/>
                <a:gd name="connsiteY1" fmla="*/ 1062942 h 1095595"/>
                <a:gd name="connsiteX2" fmla="*/ 424140 w 2560217"/>
                <a:gd name="connsiteY2" fmla="*/ 1093051 h 1095595"/>
                <a:gd name="connsiteX3" fmla="*/ 586416 w 2560217"/>
                <a:gd name="connsiteY3" fmla="*/ 1077028 h 1095595"/>
                <a:gd name="connsiteX4" fmla="*/ 817725 w 2560217"/>
                <a:gd name="connsiteY4" fmla="*/ 943666 h 1095595"/>
                <a:gd name="connsiteX5" fmla="*/ 1534627 w 2560217"/>
                <a:gd name="connsiteY5" fmla="*/ 263611 h 1095595"/>
                <a:gd name="connsiteX6" fmla="*/ 1839557 w 2560217"/>
                <a:gd name="connsiteY6" fmla="*/ 28212 h 1095595"/>
                <a:gd name="connsiteX7" fmla="*/ 2235201 w 2560217"/>
                <a:gd name="connsiteY7" fmla="*/ 21862 h 1095595"/>
                <a:gd name="connsiteX8" fmla="*/ 2560217 w 2560217"/>
                <a:gd name="connsiteY8" fmla="*/ 187027 h 1095595"/>
                <a:gd name="connsiteX0" fmla="*/ 0 w 2560217"/>
                <a:gd name="connsiteY0" fmla="*/ 923562 h 1110073"/>
                <a:gd name="connsiteX1" fmla="*/ 221861 w 2560217"/>
                <a:gd name="connsiteY1" fmla="*/ 1062942 h 1110073"/>
                <a:gd name="connsiteX2" fmla="*/ 424140 w 2560217"/>
                <a:gd name="connsiteY2" fmla="*/ 1109663 h 1110073"/>
                <a:gd name="connsiteX3" fmla="*/ 586416 w 2560217"/>
                <a:gd name="connsiteY3" fmla="*/ 1077028 h 1110073"/>
                <a:gd name="connsiteX4" fmla="*/ 817725 w 2560217"/>
                <a:gd name="connsiteY4" fmla="*/ 943666 h 1110073"/>
                <a:gd name="connsiteX5" fmla="*/ 1534627 w 2560217"/>
                <a:gd name="connsiteY5" fmla="*/ 263611 h 1110073"/>
                <a:gd name="connsiteX6" fmla="*/ 1839557 w 2560217"/>
                <a:gd name="connsiteY6" fmla="*/ 28212 h 1110073"/>
                <a:gd name="connsiteX7" fmla="*/ 2235201 w 2560217"/>
                <a:gd name="connsiteY7" fmla="*/ 21862 h 1110073"/>
                <a:gd name="connsiteX8" fmla="*/ 2560217 w 2560217"/>
                <a:gd name="connsiteY8" fmla="*/ 187027 h 1110073"/>
                <a:gd name="connsiteX0" fmla="*/ 0 w 2560217"/>
                <a:gd name="connsiteY0" fmla="*/ 923562 h 1110073"/>
                <a:gd name="connsiteX1" fmla="*/ 221861 w 2560217"/>
                <a:gd name="connsiteY1" fmla="*/ 1062942 h 1110073"/>
                <a:gd name="connsiteX2" fmla="*/ 424140 w 2560217"/>
                <a:gd name="connsiteY2" fmla="*/ 1109663 h 1110073"/>
                <a:gd name="connsiteX3" fmla="*/ 586416 w 2560217"/>
                <a:gd name="connsiteY3" fmla="*/ 1077028 h 1110073"/>
                <a:gd name="connsiteX4" fmla="*/ 817725 w 2560217"/>
                <a:gd name="connsiteY4" fmla="*/ 943666 h 1110073"/>
                <a:gd name="connsiteX5" fmla="*/ 1534627 w 2560217"/>
                <a:gd name="connsiteY5" fmla="*/ 263611 h 1110073"/>
                <a:gd name="connsiteX6" fmla="*/ 1839557 w 2560217"/>
                <a:gd name="connsiteY6" fmla="*/ 28212 h 1110073"/>
                <a:gd name="connsiteX7" fmla="*/ 2235201 w 2560217"/>
                <a:gd name="connsiteY7" fmla="*/ 21862 h 1110073"/>
                <a:gd name="connsiteX8" fmla="*/ 2560217 w 2560217"/>
                <a:gd name="connsiteY8" fmla="*/ 187027 h 1110073"/>
                <a:gd name="connsiteX0" fmla="*/ 0 w 2560217"/>
                <a:gd name="connsiteY0" fmla="*/ 923562 h 1114218"/>
                <a:gd name="connsiteX1" fmla="*/ 221861 w 2560217"/>
                <a:gd name="connsiteY1" fmla="*/ 1062942 h 1114218"/>
                <a:gd name="connsiteX2" fmla="*/ 424140 w 2560217"/>
                <a:gd name="connsiteY2" fmla="*/ 1109663 h 1114218"/>
                <a:gd name="connsiteX3" fmla="*/ 593129 w 2560217"/>
                <a:gd name="connsiteY3" fmla="*/ 1093640 h 1114218"/>
                <a:gd name="connsiteX4" fmla="*/ 817725 w 2560217"/>
                <a:gd name="connsiteY4" fmla="*/ 943666 h 1114218"/>
                <a:gd name="connsiteX5" fmla="*/ 1534627 w 2560217"/>
                <a:gd name="connsiteY5" fmla="*/ 263611 h 1114218"/>
                <a:gd name="connsiteX6" fmla="*/ 1839557 w 2560217"/>
                <a:gd name="connsiteY6" fmla="*/ 28212 h 1114218"/>
                <a:gd name="connsiteX7" fmla="*/ 2235201 w 2560217"/>
                <a:gd name="connsiteY7" fmla="*/ 21862 h 1114218"/>
                <a:gd name="connsiteX8" fmla="*/ 2560217 w 2560217"/>
                <a:gd name="connsiteY8" fmla="*/ 187027 h 1114218"/>
                <a:gd name="connsiteX0" fmla="*/ 0 w 2560217"/>
                <a:gd name="connsiteY0" fmla="*/ 923562 h 1121603"/>
                <a:gd name="connsiteX1" fmla="*/ 221861 w 2560217"/>
                <a:gd name="connsiteY1" fmla="*/ 1062942 h 1121603"/>
                <a:gd name="connsiteX2" fmla="*/ 424140 w 2560217"/>
                <a:gd name="connsiteY2" fmla="*/ 1109663 h 1121603"/>
                <a:gd name="connsiteX3" fmla="*/ 593129 w 2560217"/>
                <a:gd name="connsiteY3" fmla="*/ 1093640 h 1121603"/>
                <a:gd name="connsiteX4" fmla="*/ 817725 w 2560217"/>
                <a:gd name="connsiteY4" fmla="*/ 943666 h 1121603"/>
                <a:gd name="connsiteX5" fmla="*/ 1534627 w 2560217"/>
                <a:gd name="connsiteY5" fmla="*/ 263611 h 1121603"/>
                <a:gd name="connsiteX6" fmla="*/ 1839557 w 2560217"/>
                <a:gd name="connsiteY6" fmla="*/ 28212 h 1121603"/>
                <a:gd name="connsiteX7" fmla="*/ 2235201 w 2560217"/>
                <a:gd name="connsiteY7" fmla="*/ 21862 h 1121603"/>
                <a:gd name="connsiteX8" fmla="*/ 2560217 w 2560217"/>
                <a:gd name="connsiteY8" fmla="*/ 187027 h 1121603"/>
                <a:gd name="connsiteX0" fmla="*/ 0 w 2560217"/>
                <a:gd name="connsiteY0" fmla="*/ 923562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43435"/>
                <a:gd name="connsiteY0" fmla="*/ 896983 h 1111031"/>
                <a:gd name="connsiteX1" fmla="*/ 205079 w 2543435"/>
                <a:gd name="connsiteY1" fmla="*/ 1062942 h 1111031"/>
                <a:gd name="connsiteX2" fmla="*/ 407358 w 2543435"/>
                <a:gd name="connsiteY2" fmla="*/ 1109663 h 1111031"/>
                <a:gd name="connsiteX3" fmla="*/ 576347 w 2543435"/>
                <a:gd name="connsiteY3" fmla="*/ 1093640 h 1111031"/>
                <a:gd name="connsiteX4" fmla="*/ 800943 w 2543435"/>
                <a:gd name="connsiteY4" fmla="*/ 943666 h 1111031"/>
                <a:gd name="connsiteX5" fmla="*/ 1517845 w 2543435"/>
                <a:gd name="connsiteY5" fmla="*/ 263611 h 1111031"/>
                <a:gd name="connsiteX6" fmla="*/ 1822775 w 2543435"/>
                <a:gd name="connsiteY6" fmla="*/ 28212 h 1111031"/>
                <a:gd name="connsiteX7" fmla="*/ 2218419 w 2543435"/>
                <a:gd name="connsiteY7" fmla="*/ 21862 h 1111031"/>
                <a:gd name="connsiteX8" fmla="*/ 2543435 w 2543435"/>
                <a:gd name="connsiteY8" fmla="*/ 187027 h 1111031"/>
                <a:gd name="connsiteX0" fmla="*/ 0 w 2543435"/>
                <a:gd name="connsiteY0" fmla="*/ 896983 h 1111031"/>
                <a:gd name="connsiteX1" fmla="*/ 205079 w 2543435"/>
                <a:gd name="connsiteY1" fmla="*/ 1062942 h 1111031"/>
                <a:gd name="connsiteX2" fmla="*/ 407358 w 2543435"/>
                <a:gd name="connsiteY2" fmla="*/ 1109663 h 1111031"/>
                <a:gd name="connsiteX3" fmla="*/ 576347 w 2543435"/>
                <a:gd name="connsiteY3" fmla="*/ 1093640 h 1111031"/>
                <a:gd name="connsiteX4" fmla="*/ 800943 w 2543435"/>
                <a:gd name="connsiteY4" fmla="*/ 943666 h 1111031"/>
                <a:gd name="connsiteX5" fmla="*/ 1517845 w 2543435"/>
                <a:gd name="connsiteY5" fmla="*/ 263611 h 1111031"/>
                <a:gd name="connsiteX6" fmla="*/ 1822775 w 2543435"/>
                <a:gd name="connsiteY6" fmla="*/ 28212 h 1111031"/>
                <a:gd name="connsiteX7" fmla="*/ 2218419 w 2543435"/>
                <a:gd name="connsiteY7" fmla="*/ 21862 h 1111031"/>
                <a:gd name="connsiteX8" fmla="*/ 2543435 w 2543435"/>
                <a:gd name="connsiteY8" fmla="*/ 187027 h 1111031"/>
                <a:gd name="connsiteX0" fmla="*/ 0 w 2560217"/>
                <a:gd name="connsiteY0" fmla="*/ 906951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60217"/>
                <a:gd name="connsiteY0" fmla="*/ 906951 h 1111031"/>
                <a:gd name="connsiteX1" fmla="*/ 221861 w 2560217"/>
                <a:gd name="connsiteY1" fmla="*/ 1062942 h 1111031"/>
                <a:gd name="connsiteX2" fmla="*/ 424140 w 2560217"/>
                <a:gd name="connsiteY2" fmla="*/ 1109663 h 1111031"/>
                <a:gd name="connsiteX3" fmla="*/ 593129 w 2560217"/>
                <a:gd name="connsiteY3" fmla="*/ 1093640 h 1111031"/>
                <a:gd name="connsiteX4" fmla="*/ 817725 w 2560217"/>
                <a:gd name="connsiteY4" fmla="*/ 943666 h 1111031"/>
                <a:gd name="connsiteX5" fmla="*/ 1534627 w 2560217"/>
                <a:gd name="connsiteY5" fmla="*/ 263611 h 1111031"/>
                <a:gd name="connsiteX6" fmla="*/ 1839557 w 2560217"/>
                <a:gd name="connsiteY6" fmla="*/ 28212 h 1111031"/>
                <a:gd name="connsiteX7" fmla="*/ 2235201 w 2560217"/>
                <a:gd name="connsiteY7" fmla="*/ 21862 h 1111031"/>
                <a:gd name="connsiteX8" fmla="*/ 2560217 w 2560217"/>
                <a:gd name="connsiteY8" fmla="*/ 187027 h 1111031"/>
                <a:gd name="connsiteX0" fmla="*/ 0 w 2560217"/>
                <a:gd name="connsiteY0" fmla="*/ 906951 h 1112318"/>
                <a:gd name="connsiteX1" fmla="*/ 235287 w 2560217"/>
                <a:gd name="connsiteY1" fmla="*/ 1043007 h 1112318"/>
                <a:gd name="connsiteX2" fmla="*/ 424140 w 2560217"/>
                <a:gd name="connsiteY2" fmla="*/ 1109663 h 1112318"/>
                <a:gd name="connsiteX3" fmla="*/ 593129 w 2560217"/>
                <a:gd name="connsiteY3" fmla="*/ 1093640 h 1112318"/>
                <a:gd name="connsiteX4" fmla="*/ 817725 w 2560217"/>
                <a:gd name="connsiteY4" fmla="*/ 943666 h 1112318"/>
                <a:gd name="connsiteX5" fmla="*/ 1534627 w 2560217"/>
                <a:gd name="connsiteY5" fmla="*/ 263611 h 1112318"/>
                <a:gd name="connsiteX6" fmla="*/ 1839557 w 2560217"/>
                <a:gd name="connsiteY6" fmla="*/ 28212 h 1112318"/>
                <a:gd name="connsiteX7" fmla="*/ 2235201 w 2560217"/>
                <a:gd name="connsiteY7" fmla="*/ 21862 h 1112318"/>
                <a:gd name="connsiteX8" fmla="*/ 2560217 w 2560217"/>
                <a:gd name="connsiteY8" fmla="*/ 187027 h 1112318"/>
                <a:gd name="connsiteX0" fmla="*/ 0 w 2560217"/>
                <a:gd name="connsiteY0" fmla="*/ 906951 h 1111237"/>
                <a:gd name="connsiteX1" fmla="*/ 231931 w 2560217"/>
                <a:gd name="connsiteY1" fmla="*/ 1059619 h 1111237"/>
                <a:gd name="connsiteX2" fmla="*/ 424140 w 2560217"/>
                <a:gd name="connsiteY2" fmla="*/ 1109663 h 1111237"/>
                <a:gd name="connsiteX3" fmla="*/ 593129 w 2560217"/>
                <a:gd name="connsiteY3" fmla="*/ 1093640 h 1111237"/>
                <a:gd name="connsiteX4" fmla="*/ 817725 w 2560217"/>
                <a:gd name="connsiteY4" fmla="*/ 943666 h 1111237"/>
                <a:gd name="connsiteX5" fmla="*/ 1534627 w 2560217"/>
                <a:gd name="connsiteY5" fmla="*/ 263611 h 1111237"/>
                <a:gd name="connsiteX6" fmla="*/ 1839557 w 2560217"/>
                <a:gd name="connsiteY6" fmla="*/ 28212 h 1111237"/>
                <a:gd name="connsiteX7" fmla="*/ 2235201 w 2560217"/>
                <a:gd name="connsiteY7" fmla="*/ 21862 h 1111237"/>
                <a:gd name="connsiteX8" fmla="*/ 2560217 w 2560217"/>
                <a:gd name="connsiteY8" fmla="*/ 187027 h 1111237"/>
                <a:gd name="connsiteX0" fmla="*/ 0 w 2560217"/>
                <a:gd name="connsiteY0" fmla="*/ 906951 h 1114453"/>
                <a:gd name="connsiteX1" fmla="*/ 231931 w 2560217"/>
                <a:gd name="connsiteY1" fmla="*/ 1059619 h 1114453"/>
                <a:gd name="connsiteX2" fmla="*/ 427496 w 2560217"/>
                <a:gd name="connsiteY2" fmla="*/ 1109663 h 1114453"/>
                <a:gd name="connsiteX3" fmla="*/ 593129 w 2560217"/>
                <a:gd name="connsiteY3" fmla="*/ 1093640 h 1114453"/>
                <a:gd name="connsiteX4" fmla="*/ 817725 w 2560217"/>
                <a:gd name="connsiteY4" fmla="*/ 943666 h 1114453"/>
                <a:gd name="connsiteX5" fmla="*/ 1534627 w 2560217"/>
                <a:gd name="connsiteY5" fmla="*/ 263611 h 1114453"/>
                <a:gd name="connsiteX6" fmla="*/ 1839557 w 2560217"/>
                <a:gd name="connsiteY6" fmla="*/ 28212 h 1114453"/>
                <a:gd name="connsiteX7" fmla="*/ 2235201 w 2560217"/>
                <a:gd name="connsiteY7" fmla="*/ 21862 h 1114453"/>
                <a:gd name="connsiteX8" fmla="*/ 2560217 w 2560217"/>
                <a:gd name="connsiteY8" fmla="*/ 187027 h 1114453"/>
                <a:gd name="connsiteX0" fmla="*/ 0 w 2560217"/>
                <a:gd name="connsiteY0" fmla="*/ 906951 h 1112008"/>
                <a:gd name="connsiteX1" fmla="*/ 231931 w 2560217"/>
                <a:gd name="connsiteY1" fmla="*/ 1059619 h 1112008"/>
                <a:gd name="connsiteX2" fmla="*/ 427496 w 2560217"/>
                <a:gd name="connsiteY2" fmla="*/ 1109663 h 1112008"/>
                <a:gd name="connsiteX3" fmla="*/ 596486 w 2560217"/>
                <a:gd name="connsiteY3" fmla="*/ 1086995 h 1112008"/>
                <a:gd name="connsiteX4" fmla="*/ 817725 w 2560217"/>
                <a:gd name="connsiteY4" fmla="*/ 943666 h 1112008"/>
                <a:gd name="connsiteX5" fmla="*/ 1534627 w 2560217"/>
                <a:gd name="connsiteY5" fmla="*/ 263611 h 1112008"/>
                <a:gd name="connsiteX6" fmla="*/ 1839557 w 2560217"/>
                <a:gd name="connsiteY6" fmla="*/ 28212 h 1112008"/>
                <a:gd name="connsiteX7" fmla="*/ 2235201 w 2560217"/>
                <a:gd name="connsiteY7" fmla="*/ 21862 h 1112008"/>
                <a:gd name="connsiteX8" fmla="*/ 2560217 w 2560217"/>
                <a:gd name="connsiteY8" fmla="*/ 187027 h 1112008"/>
                <a:gd name="connsiteX0" fmla="*/ 0 w 2560217"/>
                <a:gd name="connsiteY0" fmla="*/ 906951 h 1114511"/>
                <a:gd name="connsiteX1" fmla="*/ 231931 w 2560217"/>
                <a:gd name="connsiteY1" fmla="*/ 1059619 h 1114511"/>
                <a:gd name="connsiteX2" fmla="*/ 427496 w 2560217"/>
                <a:gd name="connsiteY2" fmla="*/ 1109663 h 1114511"/>
                <a:gd name="connsiteX3" fmla="*/ 596486 w 2560217"/>
                <a:gd name="connsiteY3" fmla="*/ 1086995 h 1114511"/>
                <a:gd name="connsiteX4" fmla="*/ 817725 w 2560217"/>
                <a:gd name="connsiteY4" fmla="*/ 943666 h 1114511"/>
                <a:gd name="connsiteX5" fmla="*/ 1534627 w 2560217"/>
                <a:gd name="connsiteY5" fmla="*/ 263611 h 1114511"/>
                <a:gd name="connsiteX6" fmla="*/ 1839557 w 2560217"/>
                <a:gd name="connsiteY6" fmla="*/ 28212 h 1114511"/>
                <a:gd name="connsiteX7" fmla="*/ 2235201 w 2560217"/>
                <a:gd name="connsiteY7" fmla="*/ 21862 h 1114511"/>
                <a:gd name="connsiteX8" fmla="*/ 2560217 w 2560217"/>
                <a:gd name="connsiteY8" fmla="*/ 187027 h 1114511"/>
                <a:gd name="connsiteX0" fmla="*/ 0 w 2560217"/>
                <a:gd name="connsiteY0" fmla="*/ 906951 h 1110797"/>
                <a:gd name="connsiteX1" fmla="*/ 231931 w 2560217"/>
                <a:gd name="connsiteY1" fmla="*/ 1059619 h 1110797"/>
                <a:gd name="connsiteX2" fmla="*/ 427496 w 2560217"/>
                <a:gd name="connsiteY2" fmla="*/ 1109663 h 1110797"/>
                <a:gd name="connsiteX3" fmla="*/ 596486 w 2560217"/>
                <a:gd name="connsiteY3" fmla="*/ 1086995 h 1110797"/>
                <a:gd name="connsiteX4" fmla="*/ 817725 w 2560217"/>
                <a:gd name="connsiteY4" fmla="*/ 943666 h 1110797"/>
                <a:gd name="connsiteX5" fmla="*/ 1534627 w 2560217"/>
                <a:gd name="connsiteY5" fmla="*/ 263611 h 1110797"/>
                <a:gd name="connsiteX6" fmla="*/ 1839557 w 2560217"/>
                <a:gd name="connsiteY6" fmla="*/ 28212 h 1110797"/>
                <a:gd name="connsiteX7" fmla="*/ 2235201 w 2560217"/>
                <a:gd name="connsiteY7" fmla="*/ 21862 h 1110797"/>
                <a:gd name="connsiteX8" fmla="*/ 2560217 w 2560217"/>
                <a:gd name="connsiteY8" fmla="*/ 187027 h 1110797"/>
                <a:gd name="connsiteX0" fmla="*/ 0 w 2560217"/>
                <a:gd name="connsiteY0" fmla="*/ 940912 h 1144758"/>
                <a:gd name="connsiteX1" fmla="*/ 231931 w 2560217"/>
                <a:gd name="connsiteY1" fmla="*/ 1093580 h 1144758"/>
                <a:gd name="connsiteX2" fmla="*/ 427496 w 2560217"/>
                <a:gd name="connsiteY2" fmla="*/ 1143624 h 1144758"/>
                <a:gd name="connsiteX3" fmla="*/ 596486 w 2560217"/>
                <a:gd name="connsiteY3" fmla="*/ 1120956 h 1144758"/>
                <a:gd name="connsiteX4" fmla="*/ 817725 w 2560217"/>
                <a:gd name="connsiteY4" fmla="*/ 977627 h 1144758"/>
                <a:gd name="connsiteX5" fmla="*/ 1534627 w 2560217"/>
                <a:gd name="connsiteY5" fmla="*/ 297572 h 1144758"/>
                <a:gd name="connsiteX6" fmla="*/ 1883189 w 2560217"/>
                <a:gd name="connsiteY6" fmla="*/ 15659 h 1144758"/>
                <a:gd name="connsiteX7" fmla="*/ 2235201 w 2560217"/>
                <a:gd name="connsiteY7" fmla="*/ 55823 h 1144758"/>
                <a:gd name="connsiteX8" fmla="*/ 2560217 w 2560217"/>
                <a:gd name="connsiteY8" fmla="*/ 220988 h 1144758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38516 h 1142362"/>
                <a:gd name="connsiteX1" fmla="*/ 231931 w 2560217"/>
                <a:gd name="connsiteY1" fmla="*/ 1091184 h 1142362"/>
                <a:gd name="connsiteX2" fmla="*/ 427496 w 2560217"/>
                <a:gd name="connsiteY2" fmla="*/ 1141228 h 1142362"/>
                <a:gd name="connsiteX3" fmla="*/ 596486 w 2560217"/>
                <a:gd name="connsiteY3" fmla="*/ 1118560 h 1142362"/>
                <a:gd name="connsiteX4" fmla="*/ 817725 w 2560217"/>
                <a:gd name="connsiteY4" fmla="*/ 975231 h 1142362"/>
                <a:gd name="connsiteX5" fmla="*/ 1544696 w 2560217"/>
                <a:gd name="connsiteY5" fmla="*/ 261952 h 1142362"/>
                <a:gd name="connsiteX6" fmla="*/ 1883189 w 2560217"/>
                <a:gd name="connsiteY6" fmla="*/ 13263 h 1142362"/>
                <a:gd name="connsiteX7" fmla="*/ 2235201 w 2560217"/>
                <a:gd name="connsiteY7" fmla="*/ 53427 h 1142362"/>
                <a:gd name="connsiteX8" fmla="*/ 2560217 w 2560217"/>
                <a:gd name="connsiteY8" fmla="*/ 218592 h 1142362"/>
                <a:gd name="connsiteX0" fmla="*/ 0 w 2560217"/>
                <a:gd name="connsiteY0" fmla="*/ 959203 h 1163049"/>
                <a:gd name="connsiteX1" fmla="*/ 231931 w 2560217"/>
                <a:gd name="connsiteY1" fmla="*/ 1111871 h 1163049"/>
                <a:gd name="connsiteX2" fmla="*/ 427496 w 2560217"/>
                <a:gd name="connsiteY2" fmla="*/ 1161915 h 1163049"/>
                <a:gd name="connsiteX3" fmla="*/ 596486 w 2560217"/>
                <a:gd name="connsiteY3" fmla="*/ 1139247 h 1163049"/>
                <a:gd name="connsiteX4" fmla="*/ 817725 w 2560217"/>
                <a:gd name="connsiteY4" fmla="*/ 995918 h 1163049"/>
                <a:gd name="connsiteX5" fmla="*/ 1544696 w 2560217"/>
                <a:gd name="connsiteY5" fmla="*/ 282639 h 1163049"/>
                <a:gd name="connsiteX6" fmla="*/ 1883189 w 2560217"/>
                <a:gd name="connsiteY6" fmla="*/ 33950 h 1163049"/>
                <a:gd name="connsiteX7" fmla="*/ 2268765 w 2560217"/>
                <a:gd name="connsiteY7" fmla="*/ 24278 h 1163049"/>
                <a:gd name="connsiteX8" fmla="*/ 2560217 w 2560217"/>
                <a:gd name="connsiteY8" fmla="*/ 239279 h 1163049"/>
                <a:gd name="connsiteX0" fmla="*/ 0 w 2550148"/>
                <a:gd name="connsiteY0" fmla="*/ 956598 h 1160444"/>
                <a:gd name="connsiteX1" fmla="*/ 231931 w 2550148"/>
                <a:gd name="connsiteY1" fmla="*/ 1109266 h 1160444"/>
                <a:gd name="connsiteX2" fmla="*/ 427496 w 2550148"/>
                <a:gd name="connsiteY2" fmla="*/ 1159310 h 1160444"/>
                <a:gd name="connsiteX3" fmla="*/ 596486 w 2550148"/>
                <a:gd name="connsiteY3" fmla="*/ 1136642 h 1160444"/>
                <a:gd name="connsiteX4" fmla="*/ 817725 w 2550148"/>
                <a:gd name="connsiteY4" fmla="*/ 993313 h 1160444"/>
                <a:gd name="connsiteX5" fmla="*/ 1544696 w 2550148"/>
                <a:gd name="connsiteY5" fmla="*/ 280034 h 1160444"/>
                <a:gd name="connsiteX6" fmla="*/ 1883189 w 2550148"/>
                <a:gd name="connsiteY6" fmla="*/ 31345 h 1160444"/>
                <a:gd name="connsiteX7" fmla="*/ 2268765 w 2550148"/>
                <a:gd name="connsiteY7" fmla="*/ 21673 h 1160444"/>
                <a:gd name="connsiteX8" fmla="*/ 2550148 w 2550148"/>
                <a:gd name="connsiteY8" fmla="*/ 196806 h 1160444"/>
                <a:gd name="connsiteX0" fmla="*/ 0 w 2550148"/>
                <a:gd name="connsiteY0" fmla="*/ 956811 h 1160657"/>
                <a:gd name="connsiteX1" fmla="*/ 231931 w 2550148"/>
                <a:gd name="connsiteY1" fmla="*/ 1109479 h 1160657"/>
                <a:gd name="connsiteX2" fmla="*/ 427496 w 2550148"/>
                <a:gd name="connsiteY2" fmla="*/ 1159523 h 1160657"/>
                <a:gd name="connsiteX3" fmla="*/ 596486 w 2550148"/>
                <a:gd name="connsiteY3" fmla="*/ 1136855 h 1160657"/>
                <a:gd name="connsiteX4" fmla="*/ 817725 w 2550148"/>
                <a:gd name="connsiteY4" fmla="*/ 993526 h 1160657"/>
                <a:gd name="connsiteX5" fmla="*/ 1544696 w 2550148"/>
                <a:gd name="connsiteY5" fmla="*/ 280247 h 1160657"/>
                <a:gd name="connsiteX6" fmla="*/ 1883189 w 2550148"/>
                <a:gd name="connsiteY6" fmla="*/ 31558 h 1160657"/>
                <a:gd name="connsiteX7" fmla="*/ 2268765 w 2550148"/>
                <a:gd name="connsiteY7" fmla="*/ 21886 h 1160657"/>
                <a:gd name="connsiteX8" fmla="*/ 2550148 w 2550148"/>
                <a:gd name="connsiteY8" fmla="*/ 200341 h 1160657"/>
                <a:gd name="connsiteX0" fmla="*/ 0 w 2550148"/>
                <a:gd name="connsiteY0" fmla="*/ 956811 h 1164254"/>
                <a:gd name="connsiteX1" fmla="*/ 231931 w 2550148"/>
                <a:gd name="connsiteY1" fmla="*/ 1109479 h 1164254"/>
                <a:gd name="connsiteX2" fmla="*/ 427496 w 2550148"/>
                <a:gd name="connsiteY2" fmla="*/ 1159523 h 1164254"/>
                <a:gd name="connsiteX3" fmla="*/ 606555 w 2550148"/>
                <a:gd name="connsiteY3" fmla="*/ 1150144 h 1164254"/>
                <a:gd name="connsiteX4" fmla="*/ 817725 w 2550148"/>
                <a:gd name="connsiteY4" fmla="*/ 993526 h 1164254"/>
                <a:gd name="connsiteX5" fmla="*/ 1544696 w 2550148"/>
                <a:gd name="connsiteY5" fmla="*/ 280247 h 1164254"/>
                <a:gd name="connsiteX6" fmla="*/ 1883189 w 2550148"/>
                <a:gd name="connsiteY6" fmla="*/ 31558 h 1164254"/>
                <a:gd name="connsiteX7" fmla="*/ 2268765 w 2550148"/>
                <a:gd name="connsiteY7" fmla="*/ 21886 h 1164254"/>
                <a:gd name="connsiteX8" fmla="*/ 2550148 w 2550148"/>
                <a:gd name="connsiteY8" fmla="*/ 200341 h 1164254"/>
                <a:gd name="connsiteX0" fmla="*/ 0 w 2550148"/>
                <a:gd name="connsiteY0" fmla="*/ 956811 h 1161185"/>
                <a:gd name="connsiteX1" fmla="*/ 231931 w 2550148"/>
                <a:gd name="connsiteY1" fmla="*/ 1109479 h 1161185"/>
                <a:gd name="connsiteX2" fmla="*/ 427496 w 2550148"/>
                <a:gd name="connsiteY2" fmla="*/ 1159523 h 1161185"/>
                <a:gd name="connsiteX3" fmla="*/ 599842 w 2550148"/>
                <a:gd name="connsiteY3" fmla="*/ 1140177 h 1161185"/>
                <a:gd name="connsiteX4" fmla="*/ 817725 w 2550148"/>
                <a:gd name="connsiteY4" fmla="*/ 993526 h 1161185"/>
                <a:gd name="connsiteX5" fmla="*/ 1544696 w 2550148"/>
                <a:gd name="connsiteY5" fmla="*/ 280247 h 1161185"/>
                <a:gd name="connsiteX6" fmla="*/ 1883189 w 2550148"/>
                <a:gd name="connsiteY6" fmla="*/ 31558 h 1161185"/>
                <a:gd name="connsiteX7" fmla="*/ 2268765 w 2550148"/>
                <a:gd name="connsiteY7" fmla="*/ 21886 h 1161185"/>
                <a:gd name="connsiteX8" fmla="*/ 2550148 w 2550148"/>
                <a:gd name="connsiteY8" fmla="*/ 200341 h 1161185"/>
                <a:gd name="connsiteX0" fmla="*/ 0 w 2550148"/>
                <a:gd name="connsiteY0" fmla="*/ 956811 h 1160657"/>
                <a:gd name="connsiteX1" fmla="*/ 231931 w 2550148"/>
                <a:gd name="connsiteY1" fmla="*/ 1109479 h 1160657"/>
                <a:gd name="connsiteX2" fmla="*/ 427496 w 2550148"/>
                <a:gd name="connsiteY2" fmla="*/ 1159523 h 1160657"/>
                <a:gd name="connsiteX3" fmla="*/ 603199 w 2550148"/>
                <a:gd name="connsiteY3" fmla="*/ 1136855 h 1160657"/>
                <a:gd name="connsiteX4" fmla="*/ 817725 w 2550148"/>
                <a:gd name="connsiteY4" fmla="*/ 993526 h 1160657"/>
                <a:gd name="connsiteX5" fmla="*/ 1544696 w 2550148"/>
                <a:gd name="connsiteY5" fmla="*/ 280247 h 1160657"/>
                <a:gd name="connsiteX6" fmla="*/ 1883189 w 2550148"/>
                <a:gd name="connsiteY6" fmla="*/ 31558 h 1160657"/>
                <a:gd name="connsiteX7" fmla="*/ 2268765 w 2550148"/>
                <a:gd name="connsiteY7" fmla="*/ 21886 h 1160657"/>
                <a:gd name="connsiteX8" fmla="*/ 2550148 w 2550148"/>
                <a:gd name="connsiteY8" fmla="*/ 200341 h 1160657"/>
                <a:gd name="connsiteX0" fmla="*/ 0 w 2550148"/>
                <a:gd name="connsiteY0" fmla="*/ 956811 h 1161185"/>
                <a:gd name="connsiteX1" fmla="*/ 231931 w 2550148"/>
                <a:gd name="connsiteY1" fmla="*/ 1109479 h 1161185"/>
                <a:gd name="connsiteX2" fmla="*/ 427496 w 2550148"/>
                <a:gd name="connsiteY2" fmla="*/ 1159523 h 1161185"/>
                <a:gd name="connsiteX3" fmla="*/ 609911 w 2550148"/>
                <a:gd name="connsiteY3" fmla="*/ 1140177 h 1161185"/>
                <a:gd name="connsiteX4" fmla="*/ 817725 w 2550148"/>
                <a:gd name="connsiteY4" fmla="*/ 993526 h 1161185"/>
                <a:gd name="connsiteX5" fmla="*/ 1544696 w 2550148"/>
                <a:gd name="connsiteY5" fmla="*/ 280247 h 1161185"/>
                <a:gd name="connsiteX6" fmla="*/ 1883189 w 2550148"/>
                <a:gd name="connsiteY6" fmla="*/ 31558 h 1161185"/>
                <a:gd name="connsiteX7" fmla="*/ 2268765 w 2550148"/>
                <a:gd name="connsiteY7" fmla="*/ 21886 h 1161185"/>
                <a:gd name="connsiteX8" fmla="*/ 2550148 w 2550148"/>
                <a:gd name="connsiteY8" fmla="*/ 200341 h 1161185"/>
                <a:gd name="connsiteX0" fmla="*/ 0 w 2550148"/>
                <a:gd name="connsiteY0" fmla="*/ 956811 h 1160352"/>
                <a:gd name="connsiteX1" fmla="*/ 231931 w 2550148"/>
                <a:gd name="connsiteY1" fmla="*/ 1109479 h 1160352"/>
                <a:gd name="connsiteX2" fmla="*/ 427496 w 2550148"/>
                <a:gd name="connsiteY2" fmla="*/ 1159523 h 1160352"/>
                <a:gd name="connsiteX3" fmla="*/ 609911 w 2550148"/>
                <a:gd name="connsiteY3" fmla="*/ 1140177 h 1160352"/>
                <a:gd name="connsiteX4" fmla="*/ 817725 w 2550148"/>
                <a:gd name="connsiteY4" fmla="*/ 993526 h 1160352"/>
                <a:gd name="connsiteX5" fmla="*/ 1544696 w 2550148"/>
                <a:gd name="connsiteY5" fmla="*/ 280247 h 1160352"/>
                <a:gd name="connsiteX6" fmla="*/ 1883189 w 2550148"/>
                <a:gd name="connsiteY6" fmla="*/ 31558 h 1160352"/>
                <a:gd name="connsiteX7" fmla="*/ 2268765 w 2550148"/>
                <a:gd name="connsiteY7" fmla="*/ 21886 h 1160352"/>
                <a:gd name="connsiteX8" fmla="*/ 2550148 w 2550148"/>
                <a:gd name="connsiteY8" fmla="*/ 200341 h 1160352"/>
                <a:gd name="connsiteX0" fmla="*/ 0 w 2550148"/>
                <a:gd name="connsiteY0" fmla="*/ 956811 h 1161582"/>
                <a:gd name="connsiteX1" fmla="*/ 231931 w 2550148"/>
                <a:gd name="connsiteY1" fmla="*/ 1109479 h 1161582"/>
                <a:gd name="connsiteX2" fmla="*/ 427496 w 2550148"/>
                <a:gd name="connsiteY2" fmla="*/ 1159523 h 1161582"/>
                <a:gd name="connsiteX3" fmla="*/ 526003 w 2550148"/>
                <a:gd name="connsiteY3" fmla="*/ 1150145 h 1161582"/>
                <a:gd name="connsiteX4" fmla="*/ 817725 w 2550148"/>
                <a:gd name="connsiteY4" fmla="*/ 993526 h 1161582"/>
                <a:gd name="connsiteX5" fmla="*/ 1544696 w 2550148"/>
                <a:gd name="connsiteY5" fmla="*/ 280247 h 1161582"/>
                <a:gd name="connsiteX6" fmla="*/ 1883189 w 2550148"/>
                <a:gd name="connsiteY6" fmla="*/ 31558 h 1161582"/>
                <a:gd name="connsiteX7" fmla="*/ 2268765 w 2550148"/>
                <a:gd name="connsiteY7" fmla="*/ 21886 h 1161582"/>
                <a:gd name="connsiteX8" fmla="*/ 2550148 w 2550148"/>
                <a:gd name="connsiteY8" fmla="*/ 200341 h 1161582"/>
                <a:gd name="connsiteX0" fmla="*/ 0 w 2550148"/>
                <a:gd name="connsiteY0" fmla="*/ 956811 h 1161582"/>
                <a:gd name="connsiteX1" fmla="*/ 231931 w 2550148"/>
                <a:gd name="connsiteY1" fmla="*/ 1109479 h 1161582"/>
                <a:gd name="connsiteX2" fmla="*/ 427496 w 2550148"/>
                <a:gd name="connsiteY2" fmla="*/ 1159523 h 1161582"/>
                <a:gd name="connsiteX3" fmla="*/ 542785 w 2550148"/>
                <a:gd name="connsiteY3" fmla="*/ 1150145 h 1161582"/>
                <a:gd name="connsiteX4" fmla="*/ 817725 w 2550148"/>
                <a:gd name="connsiteY4" fmla="*/ 993526 h 1161582"/>
                <a:gd name="connsiteX5" fmla="*/ 1544696 w 2550148"/>
                <a:gd name="connsiteY5" fmla="*/ 280247 h 1161582"/>
                <a:gd name="connsiteX6" fmla="*/ 1883189 w 2550148"/>
                <a:gd name="connsiteY6" fmla="*/ 31558 h 1161582"/>
                <a:gd name="connsiteX7" fmla="*/ 2268765 w 2550148"/>
                <a:gd name="connsiteY7" fmla="*/ 21886 h 1161582"/>
                <a:gd name="connsiteX8" fmla="*/ 2550148 w 2550148"/>
                <a:gd name="connsiteY8" fmla="*/ 200341 h 1161582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07358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27496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70289"/>
                <a:gd name="connsiteX1" fmla="*/ 231931 w 2550148"/>
                <a:gd name="connsiteY1" fmla="*/ 1109479 h 1170289"/>
                <a:gd name="connsiteX2" fmla="*/ 427496 w 2550148"/>
                <a:gd name="connsiteY2" fmla="*/ 1159523 h 1170289"/>
                <a:gd name="connsiteX3" fmla="*/ 542785 w 2550148"/>
                <a:gd name="connsiteY3" fmla="*/ 1150145 h 1170289"/>
                <a:gd name="connsiteX4" fmla="*/ 817725 w 2550148"/>
                <a:gd name="connsiteY4" fmla="*/ 993526 h 1170289"/>
                <a:gd name="connsiteX5" fmla="*/ 1544696 w 2550148"/>
                <a:gd name="connsiteY5" fmla="*/ 280247 h 1170289"/>
                <a:gd name="connsiteX6" fmla="*/ 1883189 w 2550148"/>
                <a:gd name="connsiteY6" fmla="*/ 31558 h 1170289"/>
                <a:gd name="connsiteX7" fmla="*/ 2268765 w 2550148"/>
                <a:gd name="connsiteY7" fmla="*/ 21886 h 1170289"/>
                <a:gd name="connsiteX8" fmla="*/ 2550148 w 2550148"/>
                <a:gd name="connsiteY8" fmla="*/ 200341 h 1170289"/>
                <a:gd name="connsiteX0" fmla="*/ 0 w 2550148"/>
                <a:gd name="connsiteY0" fmla="*/ 956811 h 1167762"/>
                <a:gd name="connsiteX1" fmla="*/ 231931 w 2550148"/>
                <a:gd name="connsiteY1" fmla="*/ 1109479 h 1167762"/>
                <a:gd name="connsiteX2" fmla="*/ 427496 w 2550148"/>
                <a:gd name="connsiteY2" fmla="*/ 1159523 h 1167762"/>
                <a:gd name="connsiteX3" fmla="*/ 542785 w 2550148"/>
                <a:gd name="connsiteY3" fmla="*/ 1150145 h 1167762"/>
                <a:gd name="connsiteX4" fmla="*/ 817725 w 2550148"/>
                <a:gd name="connsiteY4" fmla="*/ 993526 h 1167762"/>
                <a:gd name="connsiteX5" fmla="*/ 1544696 w 2550148"/>
                <a:gd name="connsiteY5" fmla="*/ 280247 h 1167762"/>
                <a:gd name="connsiteX6" fmla="*/ 1883189 w 2550148"/>
                <a:gd name="connsiteY6" fmla="*/ 31558 h 1167762"/>
                <a:gd name="connsiteX7" fmla="*/ 2268765 w 2550148"/>
                <a:gd name="connsiteY7" fmla="*/ 21886 h 1167762"/>
                <a:gd name="connsiteX8" fmla="*/ 2550148 w 2550148"/>
                <a:gd name="connsiteY8" fmla="*/ 200341 h 1167762"/>
                <a:gd name="connsiteX0" fmla="*/ 0 w 2550148"/>
                <a:gd name="connsiteY0" fmla="*/ 956811 h 1164535"/>
                <a:gd name="connsiteX1" fmla="*/ 231931 w 2550148"/>
                <a:gd name="connsiteY1" fmla="*/ 1109479 h 1164535"/>
                <a:gd name="connsiteX2" fmla="*/ 390577 w 2550148"/>
                <a:gd name="connsiteY2" fmla="*/ 1152878 h 1164535"/>
                <a:gd name="connsiteX3" fmla="*/ 542785 w 2550148"/>
                <a:gd name="connsiteY3" fmla="*/ 1150145 h 1164535"/>
                <a:gd name="connsiteX4" fmla="*/ 817725 w 2550148"/>
                <a:gd name="connsiteY4" fmla="*/ 993526 h 1164535"/>
                <a:gd name="connsiteX5" fmla="*/ 1544696 w 2550148"/>
                <a:gd name="connsiteY5" fmla="*/ 280247 h 1164535"/>
                <a:gd name="connsiteX6" fmla="*/ 1883189 w 2550148"/>
                <a:gd name="connsiteY6" fmla="*/ 31558 h 1164535"/>
                <a:gd name="connsiteX7" fmla="*/ 2268765 w 2550148"/>
                <a:gd name="connsiteY7" fmla="*/ 21886 h 1164535"/>
                <a:gd name="connsiteX8" fmla="*/ 2550148 w 2550148"/>
                <a:gd name="connsiteY8" fmla="*/ 200341 h 1164535"/>
                <a:gd name="connsiteX0" fmla="*/ 0 w 2550148"/>
                <a:gd name="connsiteY0" fmla="*/ 956811 h 1161955"/>
                <a:gd name="connsiteX1" fmla="*/ 231931 w 2550148"/>
                <a:gd name="connsiteY1" fmla="*/ 1109479 h 1161955"/>
                <a:gd name="connsiteX2" fmla="*/ 346944 w 2550148"/>
                <a:gd name="connsiteY2" fmla="*/ 1146233 h 1161955"/>
                <a:gd name="connsiteX3" fmla="*/ 542785 w 2550148"/>
                <a:gd name="connsiteY3" fmla="*/ 1150145 h 1161955"/>
                <a:gd name="connsiteX4" fmla="*/ 817725 w 2550148"/>
                <a:gd name="connsiteY4" fmla="*/ 993526 h 1161955"/>
                <a:gd name="connsiteX5" fmla="*/ 1544696 w 2550148"/>
                <a:gd name="connsiteY5" fmla="*/ 280247 h 1161955"/>
                <a:gd name="connsiteX6" fmla="*/ 1883189 w 2550148"/>
                <a:gd name="connsiteY6" fmla="*/ 31558 h 1161955"/>
                <a:gd name="connsiteX7" fmla="*/ 2268765 w 2550148"/>
                <a:gd name="connsiteY7" fmla="*/ 21886 h 1161955"/>
                <a:gd name="connsiteX8" fmla="*/ 2550148 w 2550148"/>
                <a:gd name="connsiteY8" fmla="*/ 200341 h 1161955"/>
                <a:gd name="connsiteX0" fmla="*/ 0 w 2550148"/>
                <a:gd name="connsiteY0" fmla="*/ 956811 h 1160866"/>
                <a:gd name="connsiteX1" fmla="*/ 231931 w 2550148"/>
                <a:gd name="connsiteY1" fmla="*/ 1109479 h 1160866"/>
                <a:gd name="connsiteX2" fmla="*/ 323449 w 2550148"/>
                <a:gd name="connsiteY2" fmla="*/ 1142911 h 1160866"/>
                <a:gd name="connsiteX3" fmla="*/ 542785 w 2550148"/>
                <a:gd name="connsiteY3" fmla="*/ 1150145 h 1160866"/>
                <a:gd name="connsiteX4" fmla="*/ 817725 w 2550148"/>
                <a:gd name="connsiteY4" fmla="*/ 993526 h 1160866"/>
                <a:gd name="connsiteX5" fmla="*/ 1544696 w 2550148"/>
                <a:gd name="connsiteY5" fmla="*/ 280247 h 1160866"/>
                <a:gd name="connsiteX6" fmla="*/ 1883189 w 2550148"/>
                <a:gd name="connsiteY6" fmla="*/ 31558 h 1160866"/>
                <a:gd name="connsiteX7" fmla="*/ 2268765 w 2550148"/>
                <a:gd name="connsiteY7" fmla="*/ 21886 h 1160866"/>
                <a:gd name="connsiteX8" fmla="*/ 2550148 w 2550148"/>
                <a:gd name="connsiteY8" fmla="*/ 200341 h 1160866"/>
                <a:gd name="connsiteX0" fmla="*/ 0 w 2550148"/>
                <a:gd name="connsiteY0" fmla="*/ 956811 h 1161705"/>
                <a:gd name="connsiteX1" fmla="*/ 208437 w 2550148"/>
                <a:gd name="connsiteY1" fmla="*/ 1086223 h 1161705"/>
                <a:gd name="connsiteX2" fmla="*/ 323449 w 2550148"/>
                <a:gd name="connsiteY2" fmla="*/ 1142911 h 1161705"/>
                <a:gd name="connsiteX3" fmla="*/ 542785 w 2550148"/>
                <a:gd name="connsiteY3" fmla="*/ 1150145 h 1161705"/>
                <a:gd name="connsiteX4" fmla="*/ 817725 w 2550148"/>
                <a:gd name="connsiteY4" fmla="*/ 993526 h 1161705"/>
                <a:gd name="connsiteX5" fmla="*/ 1544696 w 2550148"/>
                <a:gd name="connsiteY5" fmla="*/ 280247 h 1161705"/>
                <a:gd name="connsiteX6" fmla="*/ 1883189 w 2550148"/>
                <a:gd name="connsiteY6" fmla="*/ 31558 h 1161705"/>
                <a:gd name="connsiteX7" fmla="*/ 2268765 w 2550148"/>
                <a:gd name="connsiteY7" fmla="*/ 21886 h 1161705"/>
                <a:gd name="connsiteX8" fmla="*/ 2550148 w 2550148"/>
                <a:gd name="connsiteY8" fmla="*/ 200341 h 1161705"/>
                <a:gd name="connsiteX0" fmla="*/ 0 w 2550148"/>
                <a:gd name="connsiteY0" fmla="*/ 956811 h 1161215"/>
                <a:gd name="connsiteX1" fmla="*/ 201724 w 2550148"/>
                <a:gd name="connsiteY1" fmla="*/ 1099513 h 1161215"/>
                <a:gd name="connsiteX2" fmla="*/ 323449 w 2550148"/>
                <a:gd name="connsiteY2" fmla="*/ 1142911 h 1161215"/>
                <a:gd name="connsiteX3" fmla="*/ 542785 w 2550148"/>
                <a:gd name="connsiteY3" fmla="*/ 1150145 h 1161215"/>
                <a:gd name="connsiteX4" fmla="*/ 817725 w 2550148"/>
                <a:gd name="connsiteY4" fmla="*/ 993526 h 1161215"/>
                <a:gd name="connsiteX5" fmla="*/ 1544696 w 2550148"/>
                <a:gd name="connsiteY5" fmla="*/ 280247 h 1161215"/>
                <a:gd name="connsiteX6" fmla="*/ 1883189 w 2550148"/>
                <a:gd name="connsiteY6" fmla="*/ 31558 h 1161215"/>
                <a:gd name="connsiteX7" fmla="*/ 2268765 w 2550148"/>
                <a:gd name="connsiteY7" fmla="*/ 21886 h 1161215"/>
                <a:gd name="connsiteX8" fmla="*/ 2550148 w 2550148"/>
                <a:gd name="connsiteY8" fmla="*/ 200341 h 1161215"/>
                <a:gd name="connsiteX0" fmla="*/ 0 w 2550148"/>
                <a:gd name="connsiteY0" fmla="*/ 956811 h 1161580"/>
                <a:gd name="connsiteX1" fmla="*/ 211793 w 2550148"/>
                <a:gd name="connsiteY1" fmla="*/ 1089545 h 1161580"/>
                <a:gd name="connsiteX2" fmla="*/ 323449 w 2550148"/>
                <a:gd name="connsiteY2" fmla="*/ 1142911 h 1161580"/>
                <a:gd name="connsiteX3" fmla="*/ 542785 w 2550148"/>
                <a:gd name="connsiteY3" fmla="*/ 1150145 h 1161580"/>
                <a:gd name="connsiteX4" fmla="*/ 817725 w 2550148"/>
                <a:gd name="connsiteY4" fmla="*/ 993526 h 1161580"/>
                <a:gd name="connsiteX5" fmla="*/ 1544696 w 2550148"/>
                <a:gd name="connsiteY5" fmla="*/ 280247 h 1161580"/>
                <a:gd name="connsiteX6" fmla="*/ 1883189 w 2550148"/>
                <a:gd name="connsiteY6" fmla="*/ 31558 h 1161580"/>
                <a:gd name="connsiteX7" fmla="*/ 2268765 w 2550148"/>
                <a:gd name="connsiteY7" fmla="*/ 21886 h 1161580"/>
                <a:gd name="connsiteX8" fmla="*/ 2550148 w 2550148"/>
                <a:gd name="connsiteY8" fmla="*/ 200341 h 1161580"/>
                <a:gd name="connsiteX0" fmla="*/ 0 w 2550148"/>
                <a:gd name="connsiteY0" fmla="*/ 956811 h 1161580"/>
                <a:gd name="connsiteX1" fmla="*/ 211793 w 2550148"/>
                <a:gd name="connsiteY1" fmla="*/ 1089545 h 1161580"/>
                <a:gd name="connsiteX2" fmla="*/ 333519 w 2550148"/>
                <a:gd name="connsiteY2" fmla="*/ 1142911 h 1161580"/>
                <a:gd name="connsiteX3" fmla="*/ 542785 w 2550148"/>
                <a:gd name="connsiteY3" fmla="*/ 1150145 h 1161580"/>
                <a:gd name="connsiteX4" fmla="*/ 817725 w 2550148"/>
                <a:gd name="connsiteY4" fmla="*/ 993526 h 1161580"/>
                <a:gd name="connsiteX5" fmla="*/ 1544696 w 2550148"/>
                <a:gd name="connsiteY5" fmla="*/ 280247 h 1161580"/>
                <a:gd name="connsiteX6" fmla="*/ 1883189 w 2550148"/>
                <a:gd name="connsiteY6" fmla="*/ 31558 h 1161580"/>
                <a:gd name="connsiteX7" fmla="*/ 2268765 w 2550148"/>
                <a:gd name="connsiteY7" fmla="*/ 21886 h 1161580"/>
                <a:gd name="connsiteX8" fmla="*/ 2550148 w 2550148"/>
                <a:gd name="connsiteY8" fmla="*/ 200341 h 1161580"/>
                <a:gd name="connsiteX0" fmla="*/ 0 w 2550148"/>
                <a:gd name="connsiteY0" fmla="*/ 956811 h 1161579"/>
                <a:gd name="connsiteX1" fmla="*/ 211793 w 2550148"/>
                <a:gd name="connsiteY1" fmla="*/ 1089545 h 1161579"/>
                <a:gd name="connsiteX2" fmla="*/ 363726 w 2550148"/>
                <a:gd name="connsiteY2" fmla="*/ 1142911 h 1161579"/>
                <a:gd name="connsiteX3" fmla="*/ 542785 w 2550148"/>
                <a:gd name="connsiteY3" fmla="*/ 1150145 h 1161579"/>
                <a:gd name="connsiteX4" fmla="*/ 817725 w 2550148"/>
                <a:gd name="connsiteY4" fmla="*/ 993526 h 1161579"/>
                <a:gd name="connsiteX5" fmla="*/ 1544696 w 2550148"/>
                <a:gd name="connsiteY5" fmla="*/ 280247 h 1161579"/>
                <a:gd name="connsiteX6" fmla="*/ 1883189 w 2550148"/>
                <a:gd name="connsiteY6" fmla="*/ 31558 h 1161579"/>
                <a:gd name="connsiteX7" fmla="*/ 2268765 w 2550148"/>
                <a:gd name="connsiteY7" fmla="*/ 21886 h 1161579"/>
                <a:gd name="connsiteX8" fmla="*/ 2550148 w 2550148"/>
                <a:gd name="connsiteY8" fmla="*/ 200341 h 1161579"/>
                <a:gd name="connsiteX0" fmla="*/ 0 w 2550148"/>
                <a:gd name="connsiteY0" fmla="*/ 956811 h 1162763"/>
                <a:gd name="connsiteX1" fmla="*/ 211793 w 2550148"/>
                <a:gd name="connsiteY1" fmla="*/ 1089545 h 1162763"/>
                <a:gd name="connsiteX2" fmla="*/ 363726 w 2550148"/>
                <a:gd name="connsiteY2" fmla="*/ 1146235 h 1162763"/>
                <a:gd name="connsiteX3" fmla="*/ 542785 w 2550148"/>
                <a:gd name="connsiteY3" fmla="*/ 1150145 h 1162763"/>
                <a:gd name="connsiteX4" fmla="*/ 817725 w 2550148"/>
                <a:gd name="connsiteY4" fmla="*/ 993526 h 1162763"/>
                <a:gd name="connsiteX5" fmla="*/ 1544696 w 2550148"/>
                <a:gd name="connsiteY5" fmla="*/ 280247 h 1162763"/>
                <a:gd name="connsiteX6" fmla="*/ 1883189 w 2550148"/>
                <a:gd name="connsiteY6" fmla="*/ 31558 h 1162763"/>
                <a:gd name="connsiteX7" fmla="*/ 2268765 w 2550148"/>
                <a:gd name="connsiteY7" fmla="*/ 21886 h 1162763"/>
                <a:gd name="connsiteX8" fmla="*/ 2550148 w 2550148"/>
                <a:gd name="connsiteY8" fmla="*/ 200341 h 1162763"/>
                <a:gd name="connsiteX0" fmla="*/ 0 w 2550148"/>
                <a:gd name="connsiteY0" fmla="*/ 956811 h 1160363"/>
                <a:gd name="connsiteX1" fmla="*/ 211793 w 2550148"/>
                <a:gd name="connsiteY1" fmla="*/ 1089545 h 1160363"/>
                <a:gd name="connsiteX2" fmla="*/ 363726 w 2550148"/>
                <a:gd name="connsiteY2" fmla="*/ 1146235 h 1160363"/>
                <a:gd name="connsiteX3" fmla="*/ 566280 w 2550148"/>
                <a:gd name="connsiteY3" fmla="*/ 1146823 h 1160363"/>
                <a:gd name="connsiteX4" fmla="*/ 817725 w 2550148"/>
                <a:gd name="connsiteY4" fmla="*/ 993526 h 1160363"/>
                <a:gd name="connsiteX5" fmla="*/ 1544696 w 2550148"/>
                <a:gd name="connsiteY5" fmla="*/ 280247 h 1160363"/>
                <a:gd name="connsiteX6" fmla="*/ 1883189 w 2550148"/>
                <a:gd name="connsiteY6" fmla="*/ 31558 h 1160363"/>
                <a:gd name="connsiteX7" fmla="*/ 2268765 w 2550148"/>
                <a:gd name="connsiteY7" fmla="*/ 21886 h 1160363"/>
                <a:gd name="connsiteX8" fmla="*/ 2550148 w 2550148"/>
                <a:gd name="connsiteY8" fmla="*/ 200341 h 1160363"/>
                <a:gd name="connsiteX0" fmla="*/ 0 w 2550148"/>
                <a:gd name="connsiteY0" fmla="*/ 956811 h 1154730"/>
                <a:gd name="connsiteX1" fmla="*/ 211793 w 2550148"/>
                <a:gd name="connsiteY1" fmla="*/ 1089545 h 1154730"/>
                <a:gd name="connsiteX2" fmla="*/ 363726 w 2550148"/>
                <a:gd name="connsiteY2" fmla="*/ 1146235 h 1154730"/>
                <a:gd name="connsiteX3" fmla="*/ 566280 w 2550148"/>
                <a:gd name="connsiteY3" fmla="*/ 1146823 h 1154730"/>
                <a:gd name="connsiteX4" fmla="*/ 817725 w 2550148"/>
                <a:gd name="connsiteY4" fmla="*/ 993526 h 1154730"/>
                <a:gd name="connsiteX5" fmla="*/ 1544696 w 2550148"/>
                <a:gd name="connsiteY5" fmla="*/ 280247 h 1154730"/>
                <a:gd name="connsiteX6" fmla="*/ 1883189 w 2550148"/>
                <a:gd name="connsiteY6" fmla="*/ 31558 h 1154730"/>
                <a:gd name="connsiteX7" fmla="*/ 2268765 w 2550148"/>
                <a:gd name="connsiteY7" fmla="*/ 21886 h 1154730"/>
                <a:gd name="connsiteX8" fmla="*/ 2550148 w 2550148"/>
                <a:gd name="connsiteY8" fmla="*/ 200341 h 1154730"/>
                <a:gd name="connsiteX0" fmla="*/ 0 w 2550148"/>
                <a:gd name="connsiteY0" fmla="*/ 956811 h 1153424"/>
                <a:gd name="connsiteX1" fmla="*/ 211793 w 2550148"/>
                <a:gd name="connsiteY1" fmla="*/ 1089545 h 1153424"/>
                <a:gd name="connsiteX2" fmla="*/ 363726 w 2550148"/>
                <a:gd name="connsiteY2" fmla="*/ 1146235 h 1153424"/>
                <a:gd name="connsiteX3" fmla="*/ 566280 w 2550148"/>
                <a:gd name="connsiteY3" fmla="*/ 1146823 h 1153424"/>
                <a:gd name="connsiteX4" fmla="*/ 817725 w 2550148"/>
                <a:gd name="connsiteY4" fmla="*/ 993526 h 1153424"/>
                <a:gd name="connsiteX5" fmla="*/ 1544696 w 2550148"/>
                <a:gd name="connsiteY5" fmla="*/ 280247 h 1153424"/>
                <a:gd name="connsiteX6" fmla="*/ 1883189 w 2550148"/>
                <a:gd name="connsiteY6" fmla="*/ 31558 h 1153424"/>
                <a:gd name="connsiteX7" fmla="*/ 2268765 w 2550148"/>
                <a:gd name="connsiteY7" fmla="*/ 21886 h 1153424"/>
                <a:gd name="connsiteX8" fmla="*/ 2550148 w 2550148"/>
                <a:gd name="connsiteY8" fmla="*/ 200341 h 1153424"/>
                <a:gd name="connsiteX0" fmla="*/ 0 w 2550148"/>
                <a:gd name="connsiteY0" fmla="*/ 956811 h 1156098"/>
                <a:gd name="connsiteX1" fmla="*/ 211793 w 2550148"/>
                <a:gd name="connsiteY1" fmla="*/ 1089545 h 1156098"/>
                <a:gd name="connsiteX2" fmla="*/ 363726 w 2550148"/>
                <a:gd name="connsiteY2" fmla="*/ 1146235 h 1156098"/>
                <a:gd name="connsiteX3" fmla="*/ 566280 w 2550148"/>
                <a:gd name="connsiteY3" fmla="*/ 1146823 h 1156098"/>
                <a:gd name="connsiteX4" fmla="*/ 817725 w 2550148"/>
                <a:gd name="connsiteY4" fmla="*/ 993526 h 1156098"/>
                <a:gd name="connsiteX5" fmla="*/ 1544696 w 2550148"/>
                <a:gd name="connsiteY5" fmla="*/ 280247 h 1156098"/>
                <a:gd name="connsiteX6" fmla="*/ 1883189 w 2550148"/>
                <a:gd name="connsiteY6" fmla="*/ 31558 h 1156098"/>
                <a:gd name="connsiteX7" fmla="*/ 2268765 w 2550148"/>
                <a:gd name="connsiteY7" fmla="*/ 21886 h 1156098"/>
                <a:gd name="connsiteX8" fmla="*/ 2550148 w 2550148"/>
                <a:gd name="connsiteY8" fmla="*/ 200341 h 1156098"/>
                <a:gd name="connsiteX0" fmla="*/ 0 w 2550148"/>
                <a:gd name="connsiteY0" fmla="*/ 956811 h 1149656"/>
                <a:gd name="connsiteX1" fmla="*/ 211793 w 2550148"/>
                <a:gd name="connsiteY1" fmla="*/ 1089545 h 1149656"/>
                <a:gd name="connsiteX2" fmla="*/ 363726 w 2550148"/>
                <a:gd name="connsiteY2" fmla="*/ 1146235 h 1149656"/>
                <a:gd name="connsiteX3" fmla="*/ 569636 w 2550148"/>
                <a:gd name="connsiteY3" fmla="*/ 1133533 h 1149656"/>
                <a:gd name="connsiteX4" fmla="*/ 817725 w 2550148"/>
                <a:gd name="connsiteY4" fmla="*/ 993526 h 1149656"/>
                <a:gd name="connsiteX5" fmla="*/ 1544696 w 2550148"/>
                <a:gd name="connsiteY5" fmla="*/ 280247 h 1149656"/>
                <a:gd name="connsiteX6" fmla="*/ 1883189 w 2550148"/>
                <a:gd name="connsiteY6" fmla="*/ 31558 h 1149656"/>
                <a:gd name="connsiteX7" fmla="*/ 2268765 w 2550148"/>
                <a:gd name="connsiteY7" fmla="*/ 21886 h 1149656"/>
                <a:gd name="connsiteX8" fmla="*/ 2550148 w 2550148"/>
                <a:gd name="connsiteY8" fmla="*/ 200341 h 1149656"/>
                <a:gd name="connsiteX0" fmla="*/ 0 w 2550148"/>
                <a:gd name="connsiteY0" fmla="*/ 956811 h 1158379"/>
                <a:gd name="connsiteX1" fmla="*/ 211793 w 2550148"/>
                <a:gd name="connsiteY1" fmla="*/ 1089545 h 1158379"/>
                <a:gd name="connsiteX2" fmla="*/ 363726 w 2550148"/>
                <a:gd name="connsiteY2" fmla="*/ 1146235 h 1158379"/>
                <a:gd name="connsiteX3" fmla="*/ 576349 w 2550148"/>
                <a:gd name="connsiteY3" fmla="*/ 1150145 h 1158379"/>
                <a:gd name="connsiteX4" fmla="*/ 817725 w 2550148"/>
                <a:gd name="connsiteY4" fmla="*/ 993526 h 1158379"/>
                <a:gd name="connsiteX5" fmla="*/ 1544696 w 2550148"/>
                <a:gd name="connsiteY5" fmla="*/ 280247 h 1158379"/>
                <a:gd name="connsiteX6" fmla="*/ 1883189 w 2550148"/>
                <a:gd name="connsiteY6" fmla="*/ 31558 h 1158379"/>
                <a:gd name="connsiteX7" fmla="*/ 2268765 w 2550148"/>
                <a:gd name="connsiteY7" fmla="*/ 21886 h 1158379"/>
                <a:gd name="connsiteX8" fmla="*/ 2550148 w 2550148"/>
                <a:gd name="connsiteY8" fmla="*/ 200341 h 1158379"/>
                <a:gd name="connsiteX0" fmla="*/ 0 w 2550148"/>
                <a:gd name="connsiteY0" fmla="*/ 956811 h 1150815"/>
                <a:gd name="connsiteX1" fmla="*/ 211793 w 2550148"/>
                <a:gd name="connsiteY1" fmla="*/ 1089545 h 1150815"/>
                <a:gd name="connsiteX2" fmla="*/ 363726 w 2550148"/>
                <a:gd name="connsiteY2" fmla="*/ 1146235 h 1150815"/>
                <a:gd name="connsiteX3" fmla="*/ 572992 w 2550148"/>
                <a:gd name="connsiteY3" fmla="*/ 1136855 h 1150815"/>
                <a:gd name="connsiteX4" fmla="*/ 817725 w 2550148"/>
                <a:gd name="connsiteY4" fmla="*/ 993526 h 1150815"/>
                <a:gd name="connsiteX5" fmla="*/ 1544696 w 2550148"/>
                <a:gd name="connsiteY5" fmla="*/ 280247 h 1150815"/>
                <a:gd name="connsiteX6" fmla="*/ 1883189 w 2550148"/>
                <a:gd name="connsiteY6" fmla="*/ 31558 h 1150815"/>
                <a:gd name="connsiteX7" fmla="*/ 2268765 w 2550148"/>
                <a:gd name="connsiteY7" fmla="*/ 21886 h 1150815"/>
                <a:gd name="connsiteX8" fmla="*/ 2550148 w 2550148"/>
                <a:gd name="connsiteY8" fmla="*/ 200341 h 1150815"/>
                <a:gd name="connsiteX0" fmla="*/ 0 w 2550148"/>
                <a:gd name="connsiteY0" fmla="*/ 956811 h 1154050"/>
                <a:gd name="connsiteX1" fmla="*/ 211793 w 2550148"/>
                <a:gd name="connsiteY1" fmla="*/ 1089545 h 1154050"/>
                <a:gd name="connsiteX2" fmla="*/ 363726 w 2550148"/>
                <a:gd name="connsiteY2" fmla="*/ 1146235 h 1154050"/>
                <a:gd name="connsiteX3" fmla="*/ 572992 w 2550148"/>
                <a:gd name="connsiteY3" fmla="*/ 1136855 h 1154050"/>
                <a:gd name="connsiteX4" fmla="*/ 817725 w 2550148"/>
                <a:gd name="connsiteY4" fmla="*/ 993526 h 1154050"/>
                <a:gd name="connsiteX5" fmla="*/ 1544696 w 2550148"/>
                <a:gd name="connsiteY5" fmla="*/ 280247 h 1154050"/>
                <a:gd name="connsiteX6" fmla="*/ 1883189 w 2550148"/>
                <a:gd name="connsiteY6" fmla="*/ 31558 h 1154050"/>
                <a:gd name="connsiteX7" fmla="*/ 2268765 w 2550148"/>
                <a:gd name="connsiteY7" fmla="*/ 21886 h 1154050"/>
                <a:gd name="connsiteX8" fmla="*/ 2550148 w 2550148"/>
                <a:gd name="connsiteY8" fmla="*/ 200341 h 1154050"/>
                <a:gd name="connsiteX0" fmla="*/ 0 w 2550148"/>
                <a:gd name="connsiteY0" fmla="*/ 956811 h 1148500"/>
                <a:gd name="connsiteX1" fmla="*/ 211793 w 2550148"/>
                <a:gd name="connsiteY1" fmla="*/ 1089545 h 1148500"/>
                <a:gd name="connsiteX2" fmla="*/ 363726 w 2550148"/>
                <a:gd name="connsiteY2" fmla="*/ 1146235 h 1148500"/>
                <a:gd name="connsiteX3" fmla="*/ 572992 w 2550148"/>
                <a:gd name="connsiteY3" fmla="*/ 1136855 h 1148500"/>
                <a:gd name="connsiteX4" fmla="*/ 817725 w 2550148"/>
                <a:gd name="connsiteY4" fmla="*/ 993526 h 1148500"/>
                <a:gd name="connsiteX5" fmla="*/ 1544696 w 2550148"/>
                <a:gd name="connsiteY5" fmla="*/ 280247 h 1148500"/>
                <a:gd name="connsiteX6" fmla="*/ 1883189 w 2550148"/>
                <a:gd name="connsiteY6" fmla="*/ 31558 h 1148500"/>
                <a:gd name="connsiteX7" fmla="*/ 2268765 w 2550148"/>
                <a:gd name="connsiteY7" fmla="*/ 21886 h 1148500"/>
                <a:gd name="connsiteX8" fmla="*/ 2550148 w 2550148"/>
                <a:gd name="connsiteY8" fmla="*/ 200341 h 1148500"/>
                <a:gd name="connsiteX0" fmla="*/ 0 w 2550148"/>
                <a:gd name="connsiteY0" fmla="*/ 956811 h 1150815"/>
                <a:gd name="connsiteX1" fmla="*/ 211793 w 2550148"/>
                <a:gd name="connsiteY1" fmla="*/ 1089545 h 1150815"/>
                <a:gd name="connsiteX2" fmla="*/ 363726 w 2550148"/>
                <a:gd name="connsiteY2" fmla="*/ 1146235 h 1150815"/>
                <a:gd name="connsiteX3" fmla="*/ 572992 w 2550148"/>
                <a:gd name="connsiteY3" fmla="*/ 1136855 h 1150815"/>
                <a:gd name="connsiteX4" fmla="*/ 817725 w 2550148"/>
                <a:gd name="connsiteY4" fmla="*/ 993526 h 1150815"/>
                <a:gd name="connsiteX5" fmla="*/ 1544696 w 2550148"/>
                <a:gd name="connsiteY5" fmla="*/ 280247 h 1150815"/>
                <a:gd name="connsiteX6" fmla="*/ 1883189 w 2550148"/>
                <a:gd name="connsiteY6" fmla="*/ 31558 h 1150815"/>
                <a:gd name="connsiteX7" fmla="*/ 2268765 w 2550148"/>
                <a:gd name="connsiteY7" fmla="*/ 21886 h 1150815"/>
                <a:gd name="connsiteX8" fmla="*/ 2550148 w 2550148"/>
                <a:gd name="connsiteY8" fmla="*/ 200341 h 1150815"/>
                <a:gd name="connsiteX0" fmla="*/ 0 w 2550148"/>
                <a:gd name="connsiteY0" fmla="*/ 956811 h 1154051"/>
                <a:gd name="connsiteX1" fmla="*/ 211793 w 2550148"/>
                <a:gd name="connsiteY1" fmla="*/ 1089545 h 1154051"/>
                <a:gd name="connsiteX2" fmla="*/ 363726 w 2550148"/>
                <a:gd name="connsiteY2" fmla="*/ 1146235 h 1154051"/>
                <a:gd name="connsiteX3" fmla="*/ 572992 w 2550148"/>
                <a:gd name="connsiteY3" fmla="*/ 1143501 h 1154051"/>
                <a:gd name="connsiteX4" fmla="*/ 817725 w 2550148"/>
                <a:gd name="connsiteY4" fmla="*/ 993526 h 1154051"/>
                <a:gd name="connsiteX5" fmla="*/ 1544696 w 2550148"/>
                <a:gd name="connsiteY5" fmla="*/ 280247 h 1154051"/>
                <a:gd name="connsiteX6" fmla="*/ 1883189 w 2550148"/>
                <a:gd name="connsiteY6" fmla="*/ 31558 h 1154051"/>
                <a:gd name="connsiteX7" fmla="*/ 2268765 w 2550148"/>
                <a:gd name="connsiteY7" fmla="*/ 21886 h 1154051"/>
                <a:gd name="connsiteX8" fmla="*/ 2550148 w 2550148"/>
                <a:gd name="connsiteY8" fmla="*/ 200341 h 1154051"/>
                <a:gd name="connsiteX0" fmla="*/ 0 w 2550148"/>
                <a:gd name="connsiteY0" fmla="*/ 956811 h 1149807"/>
                <a:gd name="connsiteX1" fmla="*/ 211793 w 2550148"/>
                <a:gd name="connsiteY1" fmla="*/ 1089545 h 1149807"/>
                <a:gd name="connsiteX2" fmla="*/ 363726 w 2550148"/>
                <a:gd name="connsiteY2" fmla="*/ 1146235 h 1149807"/>
                <a:gd name="connsiteX3" fmla="*/ 817725 w 2550148"/>
                <a:gd name="connsiteY3" fmla="*/ 993526 h 1149807"/>
                <a:gd name="connsiteX4" fmla="*/ 1544696 w 2550148"/>
                <a:gd name="connsiteY4" fmla="*/ 280247 h 1149807"/>
                <a:gd name="connsiteX5" fmla="*/ 1883189 w 2550148"/>
                <a:gd name="connsiteY5" fmla="*/ 31558 h 1149807"/>
                <a:gd name="connsiteX6" fmla="*/ 2268765 w 2550148"/>
                <a:gd name="connsiteY6" fmla="*/ 21886 h 1149807"/>
                <a:gd name="connsiteX7" fmla="*/ 2550148 w 2550148"/>
                <a:gd name="connsiteY7" fmla="*/ 200341 h 1149807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420783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454347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3558"/>
                <a:gd name="connsiteX1" fmla="*/ 211793 w 2550148"/>
                <a:gd name="connsiteY1" fmla="*/ 1089545 h 1143558"/>
                <a:gd name="connsiteX2" fmla="*/ 481197 w 2550148"/>
                <a:gd name="connsiteY2" fmla="*/ 1139591 h 1143558"/>
                <a:gd name="connsiteX3" fmla="*/ 817725 w 2550148"/>
                <a:gd name="connsiteY3" fmla="*/ 993526 h 1143558"/>
                <a:gd name="connsiteX4" fmla="*/ 1544696 w 2550148"/>
                <a:gd name="connsiteY4" fmla="*/ 280247 h 1143558"/>
                <a:gd name="connsiteX5" fmla="*/ 1883189 w 2550148"/>
                <a:gd name="connsiteY5" fmla="*/ 31558 h 1143558"/>
                <a:gd name="connsiteX6" fmla="*/ 2268765 w 2550148"/>
                <a:gd name="connsiteY6" fmla="*/ 21886 h 1143558"/>
                <a:gd name="connsiteX7" fmla="*/ 2550148 w 2550148"/>
                <a:gd name="connsiteY7" fmla="*/ 200341 h 1143558"/>
                <a:gd name="connsiteX0" fmla="*/ 0 w 2550148"/>
                <a:gd name="connsiteY0" fmla="*/ 956811 h 1152960"/>
                <a:gd name="connsiteX1" fmla="*/ 211793 w 2550148"/>
                <a:gd name="connsiteY1" fmla="*/ 1089545 h 1152960"/>
                <a:gd name="connsiteX2" fmla="*/ 501336 w 2550148"/>
                <a:gd name="connsiteY2" fmla="*/ 1149558 h 1152960"/>
                <a:gd name="connsiteX3" fmla="*/ 817725 w 2550148"/>
                <a:gd name="connsiteY3" fmla="*/ 993526 h 1152960"/>
                <a:gd name="connsiteX4" fmla="*/ 1544696 w 2550148"/>
                <a:gd name="connsiteY4" fmla="*/ 280247 h 1152960"/>
                <a:gd name="connsiteX5" fmla="*/ 1883189 w 2550148"/>
                <a:gd name="connsiteY5" fmla="*/ 31558 h 1152960"/>
                <a:gd name="connsiteX6" fmla="*/ 2268765 w 2550148"/>
                <a:gd name="connsiteY6" fmla="*/ 21886 h 1152960"/>
                <a:gd name="connsiteX7" fmla="*/ 2550148 w 2550148"/>
                <a:gd name="connsiteY7" fmla="*/ 200341 h 1152960"/>
                <a:gd name="connsiteX0" fmla="*/ 0 w 2550148"/>
                <a:gd name="connsiteY0" fmla="*/ 956811 h 1159307"/>
                <a:gd name="connsiteX1" fmla="*/ 211793 w 2550148"/>
                <a:gd name="connsiteY1" fmla="*/ 1089545 h 1159307"/>
                <a:gd name="connsiteX2" fmla="*/ 514761 w 2550148"/>
                <a:gd name="connsiteY2" fmla="*/ 1156202 h 1159307"/>
                <a:gd name="connsiteX3" fmla="*/ 817725 w 2550148"/>
                <a:gd name="connsiteY3" fmla="*/ 993526 h 1159307"/>
                <a:gd name="connsiteX4" fmla="*/ 1544696 w 2550148"/>
                <a:gd name="connsiteY4" fmla="*/ 280247 h 1159307"/>
                <a:gd name="connsiteX5" fmla="*/ 1883189 w 2550148"/>
                <a:gd name="connsiteY5" fmla="*/ 31558 h 1159307"/>
                <a:gd name="connsiteX6" fmla="*/ 2268765 w 2550148"/>
                <a:gd name="connsiteY6" fmla="*/ 21886 h 1159307"/>
                <a:gd name="connsiteX7" fmla="*/ 2550148 w 2550148"/>
                <a:gd name="connsiteY7" fmla="*/ 200341 h 1159307"/>
                <a:gd name="connsiteX0" fmla="*/ 0 w 2550148"/>
                <a:gd name="connsiteY0" fmla="*/ 956811 h 1140466"/>
                <a:gd name="connsiteX1" fmla="*/ 211793 w 2550148"/>
                <a:gd name="connsiteY1" fmla="*/ 1089545 h 1140466"/>
                <a:gd name="connsiteX2" fmla="*/ 501337 w 2550148"/>
                <a:gd name="connsiteY2" fmla="*/ 1136268 h 1140466"/>
                <a:gd name="connsiteX3" fmla="*/ 817725 w 2550148"/>
                <a:gd name="connsiteY3" fmla="*/ 993526 h 1140466"/>
                <a:gd name="connsiteX4" fmla="*/ 1544696 w 2550148"/>
                <a:gd name="connsiteY4" fmla="*/ 280247 h 1140466"/>
                <a:gd name="connsiteX5" fmla="*/ 1883189 w 2550148"/>
                <a:gd name="connsiteY5" fmla="*/ 31558 h 1140466"/>
                <a:gd name="connsiteX6" fmla="*/ 2268765 w 2550148"/>
                <a:gd name="connsiteY6" fmla="*/ 21886 h 1140466"/>
                <a:gd name="connsiteX7" fmla="*/ 2550148 w 2550148"/>
                <a:gd name="connsiteY7" fmla="*/ 200341 h 1140466"/>
                <a:gd name="connsiteX0" fmla="*/ 0 w 2550148"/>
                <a:gd name="connsiteY0" fmla="*/ 956811 h 1149808"/>
                <a:gd name="connsiteX1" fmla="*/ 211793 w 2550148"/>
                <a:gd name="connsiteY1" fmla="*/ 1089545 h 1149808"/>
                <a:gd name="connsiteX2" fmla="*/ 501337 w 2550148"/>
                <a:gd name="connsiteY2" fmla="*/ 1146236 h 1149808"/>
                <a:gd name="connsiteX3" fmla="*/ 817725 w 2550148"/>
                <a:gd name="connsiteY3" fmla="*/ 993526 h 1149808"/>
                <a:gd name="connsiteX4" fmla="*/ 1544696 w 2550148"/>
                <a:gd name="connsiteY4" fmla="*/ 280247 h 1149808"/>
                <a:gd name="connsiteX5" fmla="*/ 1883189 w 2550148"/>
                <a:gd name="connsiteY5" fmla="*/ 31558 h 1149808"/>
                <a:gd name="connsiteX6" fmla="*/ 2268765 w 2550148"/>
                <a:gd name="connsiteY6" fmla="*/ 21886 h 1149808"/>
                <a:gd name="connsiteX7" fmla="*/ 2550148 w 2550148"/>
                <a:gd name="connsiteY7" fmla="*/ 200341 h 1149808"/>
                <a:gd name="connsiteX0" fmla="*/ 0 w 2550148"/>
                <a:gd name="connsiteY0" fmla="*/ 956811 h 1147796"/>
                <a:gd name="connsiteX1" fmla="*/ 211793 w 2550148"/>
                <a:gd name="connsiteY1" fmla="*/ 1089545 h 1147796"/>
                <a:gd name="connsiteX2" fmla="*/ 501337 w 2550148"/>
                <a:gd name="connsiteY2" fmla="*/ 1146236 h 1147796"/>
                <a:gd name="connsiteX3" fmla="*/ 817725 w 2550148"/>
                <a:gd name="connsiteY3" fmla="*/ 993526 h 1147796"/>
                <a:gd name="connsiteX4" fmla="*/ 1544696 w 2550148"/>
                <a:gd name="connsiteY4" fmla="*/ 280247 h 1147796"/>
                <a:gd name="connsiteX5" fmla="*/ 1883189 w 2550148"/>
                <a:gd name="connsiteY5" fmla="*/ 31558 h 1147796"/>
                <a:gd name="connsiteX6" fmla="*/ 2268765 w 2550148"/>
                <a:gd name="connsiteY6" fmla="*/ 21886 h 1147796"/>
                <a:gd name="connsiteX7" fmla="*/ 2550148 w 2550148"/>
                <a:gd name="connsiteY7" fmla="*/ 200341 h 1147796"/>
                <a:gd name="connsiteX0" fmla="*/ 0 w 2550148"/>
                <a:gd name="connsiteY0" fmla="*/ 956811 h 1150940"/>
                <a:gd name="connsiteX1" fmla="*/ 211793 w 2550148"/>
                <a:gd name="connsiteY1" fmla="*/ 1089545 h 1150940"/>
                <a:gd name="connsiteX2" fmla="*/ 501337 w 2550148"/>
                <a:gd name="connsiteY2" fmla="*/ 1146236 h 1150940"/>
                <a:gd name="connsiteX3" fmla="*/ 817725 w 2550148"/>
                <a:gd name="connsiteY3" fmla="*/ 993526 h 1150940"/>
                <a:gd name="connsiteX4" fmla="*/ 1544696 w 2550148"/>
                <a:gd name="connsiteY4" fmla="*/ 280247 h 1150940"/>
                <a:gd name="connsiteX5" fmla="*/ 1883189 w 2550148"/>
                <a:gd name="connsiteY5" fmla="*/ 31558 h 1150940"/>
                <a:gd name="connsiteX6" fmla="*/ 2268765 w 2550148"/>
                <a:gd name="connsiteY6" fmla="*/ 21886 h 1150940"/>
                <a:gd name="connsiteX7" fmla="*/ 2550148 w 2550148"/>
                <a:gd name="connsiteY7" fmla="*/ 200341 h 1150940"/>
                <a:gd name="connsiteX0" fmla="*/ 0 w 2550148"/>
                <a:gd name="connsiteY0" fmla="*/ 956811 h 1163508"/>
                <a:gd name="connsiteX1" fmla="*/ 211793 w 2550148"/>
                <a:gd name="connsiteY1" fmla="*/ 1089545 h 1163508"/>
                <a:gd name="connsiteX2" fmla="*/ 501337 w 2550148"/>
                <a:gd name="connsiteY2" fmla="*/ 1159526 h 1163508"/>
                <a:gd name="connsiteX3" fmla="*/ 817725 w 2550148"/>
                <a:gd name="connsiteY3" fmla="*/ 993526 h 1163508"/>
                <a:gd name="connsiteX4" fmla="*/ 1544696 w 2550148"/>
                <a:gd name="connsiteY4" fmla="*/ 280247 h 1163508"/>
                <a:gd name="connsiteX5" fmla="*/ 1883189 w 2550148"/>
                <a:gd name="connsiteY5" fmla="*/ 31558 h 1163508"/>
                <a:gd name="connsiteX6" fmla="*/ 2268765 w 2550148"/>
                <a:gd name="connsiteY6" fmla="*/ 21886 h 1163508"/>
                <a:gd name="connsiteX7" fmla="*/ 2550148 w 2550148"/>
                <a:gd name="connsiteY7" fmla="*/ 200341 h 1163508"/>
                <a:gd name="connsiteX0" fmla="*/ 0 w 2550148"/>
                <a:gd name="connsiteY0" fmla="*/ 956811 h 1159660"/>
                <a:gd name="connsiteX1" fmla="*/ 211793 w 2550148"/>
                <a:gd name="connsiteY1" fmla="*/ 1089545 h 1159660"/>
                <a:gd name="connsiteX2" fmla="*/ 501337 w 2550148"/>
                <a:gd name="connsiteY2" fmla="*/ 1159526 h 1159660"/>
                <a:gd name="connsiteX3" fmla="*/ 817725 w 2550148"/>
                <a:gd name="connsiteY3" fmla="*/ 993526 h 1159660"/>
                <a:gd name="connsiteX4" fmla="*/ 1544696 w 2550148"/>
                <a:gd name="connsiteY4" fmla="*/ 280247 h 1159660"/>
                <a:gd name="connsiteX5" fmla="*/ 1883189 w 2550148"/>
                <a:gd name="connsiteY5" fmla="*/ 31558 h 1159660"/>
                <a:gd name="connsiteX6" fmla="*/ 2268765 w 2550148"/>
                <a:gd name="connsiteY6" fmla="*/ 21886 h 1159660"/>
                <a:gd name="connsiteX7" fmla="*/ 2550148 w 2550148"/>
                <a:gd name="connsiteY7" fmla="*/ 200341 h 1159660"/>
                <a:gd name="connsiteX0" fmla="*/ 0 w 2550148"/>
                <a:gd name="connsiteY0" fmla="*/ 956811 h 1160106"/>
                <a:gd name="connsiteX1" fmla="*/ 211793 w 2550148"/>
                <a:gd name="connsiteY1" fmla="*/ 1089545 h 1160106"/>
                <a:gd name="connsiteX2" fmla="*/ 501337 w 2550148"/>
                <a:gd name="connsiteY2" fmla="*/ 1159526 h 1160106"/>
                <a:gd name="connsiteX3" fmla="*/ 817725 w 2550148"/>
                <a:gd name="connsiteY3" fmla="*/ 993526 h 1160106"/>
                <a:gd name="connsiteX4" fmla="*/ 1544696 w 2550148"/>
                <a:gd name="connsiteY4" fmla="*/ 280247 h 1160106"/>
                <a:gd name="connsiteX5" fmla="*/ 1883189 w 2550148"/>
                <a:gd name="connsiteY5" fmla="*/ 31558 h 1160106"/>
                <a:gd name="connsiteX6" fmla="*/ 2268765 w 2550148"/>
                <a:gd name="connsiteY6" fmla="*/ 21886 h 1160106"/>
                <a:gd name="connsiteX7" fmla="*/ 2550148 w 2550148"/>
                <a:gd name="connsiteY7" fmla="*/ 200341 h 1160106"/>
                <a:gd name="connsiteX0" fmla="*/ 0 w 2550148"/>
                <a:gd name="connsiteY0" fmla="*/ 956811 h 1146992"/>
                <a:gd name="connsiteX1" fmla="*/ 211793 w 2550148"/>
                <a:gd name="connsiteY1" fmla="*/ 1089545 h 1146992"/>
                <a:gd name="connsiteX2" fmla="*/ 518119 w 2550148"/>
                <a:gd name="connsiteY2" fmla="*/ 1146237 h 1146992"/>
                <a:gd name="connsiteX3" fmla="*/ 817725 w 2550148"/>
                <a:gd name="connsiteY3" fmla="*/ 993526 h 1146992"/>
                <a:gd name="connsiteX4" fmla="*/ 1544696 w 2550148"/>
                <a:gd name="connsiteY4" fmla="*/ 280247 h 1146992"/>
                <a:gd name="connsiteX5" fmla="*/ 1883189 w 2550148"/>
                <a:gd name="connsiteY5" fmla="*/ 31558 h 1146992"/>
                <a:gd name="connsiteX6" fmla="*/ 2268765 w 2550148"/>
                <a:gd name="connsiteY6" fmla="*/ 21886 h 1146992"/>
                <a:gd name="connsiteX7" fmla="*/ 2550148 w 2550148"/>
                <a:gd name="connsiteY7" fmla="*/ 200341 h 1146992"/>
                <a:gd name="connsiteX0" fmla="*/ 0 w 2550148"/>
                <a:gd name="connsiteY0" fmla="*/ 956811 h 1134022"/>
                <a:gd name="connsiteX1" fmla="*/ 211793 w 2550148"/>
                <a:gd name="connsiteY1" fmla="*/ 1089545 h 1134022"/>
                <a:gd name="connsiteX2" fmla="*/ 477842 w 2550148"/>
                <a:gd name="connsiteY2" fmla="*/ 1132948 h 1134022"/>
                <a:gd name="connsiteX3" fmla="*/ 817725 w 2550148"/>
                <a:gd name="connsiteY3" fmla="*/ 993526 h 1134022"/>
                <a:gd name="connsiteX4" fmla="*/ 1544696 w 2550148"/>
                <a:gd name="connsiteY4" fmla="*/ 280247 h 1134022"/>
                <a:gd name="connsiteX5" fmla="*/ 1883189 w 2550148"/>
                <a:gd name="connsiteY5" fmla="*/ 31558 h 1134022"/>
                <a:gd name="connsiteX6" fmla="*/ 2268765 w 2550148"/>
                <a:gd name="connsiteY6" fmla="*/ 21886 h 1134022"/>
                <a:gd name="connsiteX7" fmla="*/ 2550148 w 2550148"/>
                <a:gd name="connsiteY7" fmla="*/ 200341 h 1134022"/>
                <a:gd name="connsiteX0" fmla="*/ 0 w 2550148"/>
                <a:gd name="connsiteY0" fmla="*/ 956811 h 1160108"/>
                <a:gd name="connsiteX1" fmla="*/ 211793 w 2550148"/>
                <a:gd name="connsiteY1" fmla="*/ 1089545 h 1160108"/>
                <a:gd name="connsiteX2" fmla="*/ 467773 w 2550148"/>
                <a:gd name="connsiteY2" fmla="*/ 1159528 h 1160108"/>
                <a:gd name="connsiteX3" fmla="*/ 817725 w 2550148"/>
                <a:gd name="connsiteY3" fmla="*/ 993526 h 1160108"/>
                <a:gd name="connsiteX4" fmla="*/ 1544696 w 2550148"/>
                <a:gd name="connsiteY4" fmla="*/ 280247 h 1160108"/>
                <a:gd name="connsiteX5" fmla="*/ 1883189 w 2550148"/>
                <a:gd name="connsiteY5" fmla="*/ 31558 h 1160108"/>
                <a:gd name="connsiteX6" fmla="*/ 2268765 w 2550148"/>
                <a:gd name="connsiteY6" fmla="*/ 21886 h 1160108"/>
                <a:gd name="connsiteX7" fmla="*/ 2550148 w 2550148"/>
                <a:gd name="connsiteY7" fmla="*/ 200341 h 1160108"/>
                <a:gd name="connsiteX0" fmla="*/ 0 w 2550148"/>
                <a:gd name="connsiteY0" fmla="*/ 956811 h 1150264"/>
                <a:gd name="connsiteX1" fmla="*/ 211793 w 2550148"/>
                <a:gd name="connsiteY1" fmla="*/ 1089545 h 1150264"/>
                <a:gd name="connsiteX2" fmla="*/ 467773 w 2550148"/>
                <a:gd name="connsiteY2" fmla="*/ 1149561 h 1150264"/>
                <a:gd name="connsiteX3" fmla="*/ 817725 w 2550148"/>
                <a:gd name="connsiteY3" fmla="*/ 993526 h 1150264"/>
                <a:gd name="connsiteX4" fmla="*/ 1544696 w 2550148"/>
                <a:gd name="connsiteY4" fmla="*/ 280247 h 1150264"/>
                <a:gd name="connsiteX5" fmla="*/ 1883189 w 2550148"/>
                <a:gd name="connsiteY5" fmla="*/ 31558 h 1150264"/>
                <a:gd name="connsiteX6" fmla="*/ 2268765 w 2550148"/>
                <a:gd name="connsiteY6" fmla="*/ 21886 h 1150264"/>
                <a:gd name="connsiteX7" fmla="*/ 2550148 w 2550148"/>
                <a:gd name="connsiteY7" fmla="*/ 200341 h 1150264"/>
                <a:gd name="connsiteX0" fmla="*/ 0 w 2550148"/>
                <a:gd name="connsiteY0" fmla="*/ 956811 h 1156821"/>
                <a:gd name="connsiteX1" fmla="*/ 211793 w 2550148"/>
                <a:gd name="connsiteY1" fmla="*/ 1089545 h 1156821"/>
                <a:gd name="connsiteX2" fmla="*/ 457704 w 2550148"/>
                <a:gd name="connsiteY2" fmla="*/ 1156205 h 1156821"/>
                <a:gd name="connsiteX3" fmla="*/ 817725 w 2550148"/>
                <a:gd name="connsiteY3" fmla="*/ 993526 h 1156821"/>
                <a:gd name="connsiteX4" fmla="*/ 1544696 w 2550148"/>
                <a:gd name="connsiteY4" fmla="*/ 280247 h 1156821"/>
                <a:gd name="connsiteX5" fmla="*/ 1883189 w 2550148"/>
                <a:gd name="connsiteY5" fmla="*/ 31558 h 1156821"/>
                <a:gd name="connsiteX6" fmla="*/ 2268765 w 2550148"/>
                <a:gd name="connsiteY6" fmla="*/ 21886 h 1156821"/>
                <a:gd name="connsiteX7" fmla="*/ 2550148 w 2550148"/>
                <a:gd name="connsiteY7" fmla="*/ 200341 h 1156821"/>
                <a:gd name="connsiteX0" fmla="*/ 0 w 2550148"/>
                <a:gd name="connsiteY0" fmla="*/ 956811 h 1153540"/>
                <a:gd name="connsiteX1" fmla="*/ 211793 w 2550148"/>
                <a:gd name="connsiteY1" fmla="*/ 1089545 h 1153540"/>
                <a:gd name="connsiteX2" fmla="*/ 471130 w 2550148"/>
                <a:gd name="connsiteY2" fmla="*/ 1152883 h 1153540"/>
                <a:gd name="connsiteX3" fmla="*/ 817725 w 2550148"/>
                <a:gd name="connsiteY3" fmla="*/ 993526 h 1153540"/>
                <a:gd name="connsiteX4" fmla="*/ 1544696 w 2550148"/>
                <a:gd name="connsiteY4" fmla="*/ 280247 h 1153540"/>
                <a:gd name="connsiteX5" fmla="*/ 1883189 w 2550148"/>
                <a:gd name="connsiteY5" fmla="*/ 31558 h 1153540"/>
                <a:gd name="connsiteX6" fmla="*/ 2268765 w 2550148"/>
                <a:gd name="connsiteY6" fmla="*/ 21886 h 1153540"/>
                <a:gd name="connsiteX7" fmla="*/ 2550148 w 2550148"/>
                <a:gd name="connsiteY7" fmla="*/ 200341 h 1153540"/>
                <a:gd name="connsiteX0" fmla="*/ 0 w 2550148"/>
                <a:gd name="connsiteY0" fmla="*/ 956811 h 1160108"/>
                <a:gd name="connsiteX1" fmla="*/ 211793 w 2550148"/>
                <a:gd name="connsiteY1" fmla="*/ 1089545 h 1160108"/>
                <a:gd name="connsiteX2" fmla="*/ 464418 w 2550148"/>
                <a:gd name="connsiteY2" fmla="*/ 1159528 h 1160108"/>
                <a:gd name="connsiteX3" fmla="*/ 817725 w 2550148"/>
                <a:gd name="connsiteY3" fmla="*/ 993526 h 1160108"/>
                <a:gd name="connsiteX4" fmla="*/ 1544696 w 2550148"/>
                <a:gd name="connsiteY4" fmla="*/ 280247 h 1160108"/>
                <a:gd name="connsiteX5" fmla="*/ 1883189 w 2550148"/>
                <a:gd name="connsiteY5" fmla="*/ 31558 h 1160108"/>
                <a:gd name="connsiteX6" fmla="*/ 2268765 w 2550148"/>
                <a:gd name="connsiteY6" fmla="*/ 21886 h 1160108"/>
                <a:gd name="connsiteX7" fmla="*/ 2550148 w 2550148"/>
                <a:gd name="connsiteY7" fmla="*/ 200341 h 1160108"/>
                <a:gd name="connsiteX0" fmla="*/ 0 w 2550148"/>
                <a:gd name="connsiteY0" fmla="*/ 956811 h 1162184"/>
                <a:gd name="connsiteX1" fmla="*/ 211793 w 2550148"/>
                <a:gd name="connsiteY1" fmla="*/ 1089545 h 1162184"/>
                <a:gd name="connsiteX2" fmla="*/ 464418 w 2550148"/>
                <a:gd name="connsiteY2" fmla="*/ 1159528 h 1162184"/>
                <a:gd name="connsiteX3" fmla="*/ 827794 w 2550148"/>
                <a:gd name="connsiteY3" fmla="*/ 1000172 h 1162184"/>
                <a:gd name="connsiteX4" fmla="*/ 1544696 w 2550148"/>
                <a:gd name="connsiteY4" fmla="*/ 280247 h 1162184"/>
                <a:gd name="connsiteX5" fmla="*/ 1883189 w 2550148"/>
                <a:gd name="connsiteY5" fmla="*/ 31558 h 1162184"/>
                <a:gd name="connsiteX6" fmla="*/ 2268765 w 2550148"/>
                <a:gd name="connsiteY6" fmla="*/ 21886 h 1162184"/>
                <a:gd name="connsiteX7" fmla="*/ 2550148 w 2550148"/>
                <a:gd name="connsiteY7" fmla="*/ 200341 h 1162184"/>
                <a:gd name="connsiteX0" fmla="*/ 0 w 2550148"/>
                <a:gd name="connsiteY0" fmla="*/ 956811 h 1162029"/>
                <a:gd name="connsiteX1" fmla="*/ 211793 w 2550148"/>
                <a:gd name="connsiteY1" fmla="*/ 1089545 h 1162029"/>
                <a:gd name="connsiteX2" fmla="*/ 464418 w 2550148"/>
                <a:gd name="connsiteY2" fmla="*/ 1159528 h 1162029"/>
                <a:gd name="connsiteX3" fmla="*/ 834506 w 2550148"/>
                <a:gd name="connsiteY3" fmla="*/ 1003494 h 1162029"/>
                <a:gd name="connsiteX4" fmla="*/ 1544696 w 2550148"/>
                <a:gd name="connsiteY4" fmla="*/ 280247 h 1162029"/>
                <a:gd name="connsiteX5" fmla="*/ 1883189 w 2550148"/>
                <a:gd name="connsiteY5" fmla="*/ 31558 h 1162029"/>
                <a:gd name="connsiteX6" fmla="*/ 2268765 w 2550148"/>
                <a:gd name="connsiteY6" fmla="*/ 21886 h 1162029"/>
                <a:gd name="connsiteX7" fmla="*/ 2550148 w 2550148"/>
                <a:gd name="connsiteY7" fmla="*/ 200341 h 1162029"/>
                <a:gd name="connsiteX0" fmla="*/ 0 w 2550148"/>
                <a:gd name="connsiteY0" fmla="*/ 956811 h 1162029"/>
                <a:gd name="connsiteX1" fmla="*/ 211793 w 2550148"/>
                <a:gd name="connsiteY1" fmla="*/ 1089545 h 1162029"/>
                <a:gd name="connsiteX2" fmla="*/ 464418 w 2550148"/>
                <a:gd name="connsiteY2" fmla="*/ 1159528 h 1162029"/>
                <a:gd name="connsiteX3" fmla="*/ 834506 w 2550148"/>
                <a:gd name="connsiteY3" fmla="*/ 1003494 h 1162029"/>
                <a:gd name="connsiteX4" fmla="*/ 1554766 w 2550148"/>
                <a:gd name="connsiteY4" fmla="*/ 280247 h 1162029"/>
                <a:gd name="connsiteX5" fmla="*/ 1883189 w 2550148"/>
                <a:gd name="connsiteY5" fmla="*/ 31558 h 1162029"/>
                <a:gd name="connsiteX6" fmla="*/ 2268765 w 2550148"/>
                <a:gd name="connsiteY6" fmla="*/ 21886 h 1162029"/>
                <a:gd name="connsiteX7" fmla="*/ 2550148 w 2550148"/>
                <a:gd name="connsiteY7" fmla="*/ 200341 h 1162029"/>
                <a:gd name="connsiteX0" fmla="*/ 0 w 2573642"/>
                <a:gd name="connsiteY0" fmla="*/ 923587 h 1162255"/>
                <a:gd name="connsiteX1" fmla="*/ 235287 w 2573642"/>
                <a:gd name="connsiteY1" fmla="*/ 1089545 h 1162255"/>
                <a:gd name="connsiteX2" fmla="*/ 487912 w 2573642"/>
                <a:gd name="connsiteY2" fmla="*/ 1159528 h 1162255"/>
                <a:gd name="connsiteX3" fmla="*/ 858000 w 2573642"/>
                <a:gd name="connsiteY3" fmla="*/ 1003494 h 1162255"/>
                <a:gd name="connsiteX4" fmla="*/ 1578260 w 2573642"/>
                <a:gd name="connsiteY4" fmla="*/ 280247 h 1162255"/>
                <a:gd name="connsiteX5" fmla="*/ 1906683 w 2573642"/>
                <a:gd name="connsiteY5" fmla="*/ 31558 h 1162255"/>
                <a:gd name="connsiteX6" fmla="*/ 2292259 w 2573642"/>
                <a:gd name="connsiteY6" fmla="*/ 21886 h 1162255"/>
                <a:gd name="connsiteX7" fmla="*/ 2573642 w 2573642"/>
                <a:gd name="connsiteY7" fmla="*/ 200341 h 1162255"/>
                <a:gd name="connsiteX0" fmla="*/ 0 w 2573642"/>
                <a:gd name="connsiteY0" fmla="*/ 923587 h 1149599"/>
                <a:gd name="connsiteX1" fmla="*/ 235287 w 2573642"/>
                <a:gd name="connsiteY1" fmla="*/ 1089545 h 1149599"/>
                <a:gd name="connsiteX2" fmla="*/ 487912 w 2573642"/>
                <a:gd name="connsiteY2" fmla="*/ 1146238 h 1149599"/>
                <a:gd name="connsiteX3" fmla="*/ 858000 w 2573642"/>
                <a:gd name="connsiteY3" fmla="*/ 1003494 h 1149599"/>
                <a:gd name="connsiteX4" fmla="*/ 1578260 w 2573642"/>
                <a:gd name="connsiteY4" fmla="*/ 280247 h 1149599"/>
                <a:gd name="connsiteX5" fmla="*/ 1906683 w 2573642"/>
                <a:gd name="connsiteY5" fmla="*/ 31558 h 1149599"/>
                <a:gd name="connsiteX6" fmla="*/ 2292259 w 2573642"/>
                <a:gd name="connsiteY6" fmla="*/ 21886 h 1149599"/>
                <a:gd name="connsiteX7" fmla="*/ 2573642 w 2573642"/>
                <a:gd name="connsiteY7" fmla="*/ 200341 h 1149599"/>
                <a:gd name="connsiteX0" fmla="*/ 0 w 2573642"/>
                <a:gd name="connsiteY0" fmla="*/ 923587 h 1146751"/>
                <a:gd name="connsiteX1" fmla="*/ 235287 w 2573642"/>
                <a:gd name="connsiteY1" fmla="*/ 1089545 h 1146751"/>
                <a:gd name="connsiteX2" fmla="*/ 487912 w 2573642"/>
                <a:gd name="connsiteY2" fmla="*/ 1146238 h 1146751"/>
                <a:gd name="connsiteX3" fmla="*/ 858000 w 2573642"/>
                <a:gd name="connsiteY3" fmla="*/ 1003494 h 1146751"/>
                <a:gd name="connsiteX4" fmla="*/ 1578260 w 2573642"/>
                <a:gd name="connsiteY4" fmla="*/ 280247 h 1146751"/>
                <a:gd name="connsiteX5" fmla="*/ 1906683 w 2573642"/>
                <a:gd name="connsiteY5" fmla="*/ 31558 h 1146751"/>
                <a:gd name="connsiteX6" fmla="*/ 2292259 w 2573642"/>
                <a:gd name="connsiteY6" fmla="*/ 21886 h 1146751"/>
                <a:gd name="connsiteX7" fmla="*/ 2573642 w 2573642"/>
                <a:gd name="connsiteY7" fmla="*/ 200341 h 1146751"/>
                <a:gd name="connsiteX0" fmla="*/ 0 w 2573642"/>
                <a:gd name="connsiteY0" fmla="*/ 923587 h 1146894"/>
                <a:gd name="connsiteX1" fmla="*/ 235287 w 2573642"/>
                <a:gd name="connsiteY1" fmla="*/ 1089545 h 1146894"/>
                <a:gd name="connsiteX2" fmla="*/ 487912 w 2573642"/>
                <a:gd name="connsiteY2" fmla="*/ 1146238 h 1146894"/>
                <a:gd name="connsiteX3" fmla="*/ 858000 w 2573642"/>
                <a:gd name="connsiteY3" fmla="*/ 1003494 h 1146894"/>
                <a:gd name="connsiteX4" fmla="*/ 1578260 w 2573642"/>
                <a:gd name="connsiteY4" fmla="*/ 280247 h 1146894"/>
                <a:gd name="connsiteX5" fmla="*/ 1906683 w 2573642"/>
                <a:gd name="connsiteY5" fmla="*/ 31558 h 1146894"/>
                <a:gd name="connsiteX6" fmla="*/ 2292259 w 2573642"/>
                <a:gd name="connsiteY6" fmla="*/ 21886 h 1146894"/>
                <a:gd name="connsiteX7" fmla="*/ 2573642 w 2573642"/>
                <a:gd name="connsiteY7" fmla="*/ 200341 h 1146894"/>
                <a:gd name="connsiteX0" fmla="*/ 0 w 2573642"/>
                <a:gd name="connsiteY0" fmla="*/ 923587 h 1147523"/>
                <a:gd name="connsiteX1" fmla="*/ 235287 w 2573642"/>
                <a:gd name="connsiteY1" fmla="*/ 1089545 h 1147523"/>
                <a:gd name="connsiteX2" fmla="*/ 487912 w 2573642"/>
                <a:gd name="connsiteY2" fmla="*/ 1146238 h 1147523"/>
                <a:gd name="connsiteX3" fmla="*/ 858000 w 2573642"/>
                <a:gd name="connsiteY3" fmla="*/ 1003494 h 1147523"/>
                <a:gd name="connsiteX4" fmla="*/ 1578260 w 2573642"/>
                <a:gd name="connsiteY4" fmla="*/ 280247 h 1147523"/>
                <a:gd name="connsiteX5" fmla="*/ 1906683 w 2573642"/>
                <a:gd name="connsiteY5" fmla="*/ 31558 h 1147523"/>
                <a:gd name="connsiteX6" fmla="*/ 2292259 w 2573642"/>
                <a:gd name="connsiteY6" fmla="*/ 21886 h 1147523"/>
                <a:gd name="connsiteX7" fmla="*/ 2573642 w 2573642"/>
                <a:gd name="connsiteY7" fmla="*/ 200341 h 1147523"/>
                <a:gd name="connsiteX0" fmla="*/ 0 w 2573642"/>
                <a:gd name="connsiteY0" fmla="*/ 923587 h 1146996"/>
                <a:gd name="connsiteX1" fmla="*/ 235287 w 2573642"/>
                <a:gd name="connsiteY1" fmla="*/ 1089545 h 1146996"/>
                <a:gd name="connsiteX2" fmla="*/ 487912 w 2573642"/>
                <a:gd name="connsiteY2" fmla="*/ 1146238 h 1146996"/>
                <a:gd name="connsiteX3" fmla="*/ 858000 w 2573642"/>
                <a:gd name="connsiteY3" fmla="*/ 1003494 h 1146996"/>
                <a:gd name="connsiteX4" fmla="*/ 1578260 w 2573642"/>
                <a:gd name="connsiteY4" fmla="*/ 280247 h 1146996"/>
                <a:gd name="connsiteX5" fmla="*/ 1906683 w 2573642"/>
                <a:gd name="connsiteY5" fmla="*/ 31558 h 1146996"/>
                <a:gd name="connsiteX6" fmla="*/ 2292259 w 2573642"/>
                <a:gd name="connsiteY6" fmla="*/ 21886 h 1146996"/>
                <a:gd name="connsiteX7" fmla="*/ 2573642 w 2573642"/>
                <a:gd name="connsiteY7" fmla="*/ 200341 h 1146996"/>
                <a:gd name="connsiteX0" fmla="*/ 0 w 2573642"/>
                <a:gd name="connsiteY0" fmla="*/ 923587 h 1149217"/>
                <a:gd name="connsiteX1" fmla="*/ 235287 w 2573642"/>
                <a:gd name="connsiteY1" fmla="*/ 1089545 h 1149217"/>
                <a:gd name="connsiteX2" fmla="*/ 487912 w 2573642"/>
                <a:gd name="connsiteY2" fmla="*/ 1146238 h 1149217"/>
                <a:gd name="connsiteX3" fmla="*/ 858000 w 2573642"/>
                <a:gd name="connsiteY3" fmla="*/ 1003494 h 1149217"/>
                <a:gd name="connsiteX4" fmla="*/ 1578260 w 2573642"/>
                <a:gd name="connsiteY4" fmla="*/ 280247 h 1149217"/>
                <a:gd name="connsiteX5" fmla="*/ 1906683 w 2573642"/>
                <a:gd name="connsiteY5" fmla="*/ 31558 h 1149217"/>
                <a:gd name="connsiteX6" fmla="*/ 2292259 w 2573642"/>
                <a:gd name="connsiteY6" fmla="*/ 21886 h 1149217"/>
                <a:gd name="connsiteX7" fmla="*/ 2573642 w 2573642"/>
                <a:gd name="connsiteY7" fmla="*/ 200341 h 1149217"/>
                <a:gd name="connsiteX0" fmla="*/ 0 w 2573642"/>
                <a:gd name="connsiteY0" fmla="*/ 923587 h 1148193"/>
                <a:gd name="connsiteX1" fmla="*/ 235287 w 2573642"/>
                <a:gd name="connsiteY1" fmla="*/ 1089545 h 1148193"/>
                <a:gd name="connsiteX2" fmla="*/ 487912 w 2573642"/>
                <a:gd name="connsiteY2" fmla="*/ 1146238 h 1148193"/>
                <a:gd name="connsiteX3" fmla="*/ 858000 w 2573642"/>
                <a:gd name="connsiteY3" fmla="*/ 1003494 h 1148193"/>
                <a:gd name="connsiteX4" fmla="*/ 1578260 w 2573642"/>
                <a:gd name="connsiteY4" fmla="*/ 280247 h 1148193"/>
                <a:gd name="connsiteX5" fmla="*/ 1906683 w 2573642"/>
                <a:gd name="connsiteY5" fmla="*/ 31558 h 1148193"/>
                <a:gd name="connsiteX6" fmla="*/ 2292259 w 2573642"/>
                <a:gd name="connsiteY6" fmla="*/ 21886 h 1148193"/>
                <a:gd name="connsiteX7" fmla="*/ 2573642 w 2573642"/>
                <a:gd name="connsiteY7" fmla="*/ 200341 h 1148193"/>
                <a:gd name="connsiteX0" fmla="*/ 0 w 2580355"/>
                <a:gd name="connsiteY0" fmla="*/ 936877 h 1146716"/>
                <a:gd name="connsiteX1" fmla="*/ 242000 w 2580355"/>
                <a:gd name="connsiteY1" fmla="*/ 1089545 h 1146716"/>
                <a:gd name="connsiteX2" fmla="*/ 494625 w 2580355"/>
                <a:gd name="connsiteY2" fmla="*/ 1146238 h 1146716"/>
                <a:gd name="connsiteX3" fmla="*/ 864713 w 2580355"/>
                <a:gd name="connsiteY3" fmla="*/ 1003494 h 1146716"/>
                <a:gd name="connsiteX4" fmla="*/ 1584973 w 2580355"/>
                <a:gd name="connsiteY4" fmla="*/ 280247 h 1146716"/>
                <a:gd name="connsiteX5" fmla="*/ 1913396 w 2580355"/>
                <a:gd name="connsiteY5" fmla="*/ 31558 h 1146716"/>
                <a:gd name="connsiteX6" fmla="*/ 2298972 w 2580355"/>
                <a:gd name="connsiteY6" fmla="*/ 21886 h 1146716"/>
                <a:gd name="connsiteX7" fmla="*/ 2580355 w 2580355"/>
                <a:gd name="connsiteY7" fmla="*/ 200341 h 1146716"/>
                <a:gd name="connsiteX0" fmla="*/ 0 w 2570286"/>
                <a:gd name="connsiteY0" fmla="*/ 933554 h 1146724"/>
                <a:gd name="connsiteX1" fmla="*/ 231931 w 2570286"/>
                <a:gd name="connsiteY1" fmla="*/ 1089545 h 1146724"/>
                <a:gd name="connsiteX2" fmla="*/ 484556 w 2570286"/>
                <a:gd name="connsiteY2" fmla="*/ 1146238 h 1146724"/>
                <a:gd name="connsiteX3" fmla="*/ 854644 w 2570286"/>
                <a:gd name="connsiteY3" fmla="*/ 1003494 h 1146724"/>
                <a:gd name="connsiteX4" fmla="*/ 1574904 w 2570286"/>
                <a:gd name="connsiteY4" fmla="*/ 280247 h 1146724"/>
                <a:gd name="connsiteX5" fmla="*/ 1903327 w 2570286"/>
                <a:gd name="connsiteY5" fmla="*/ 31558 h 1146724"/>
                <a:gd name="connsiteX6" fmla="*/ 2288903 w 2570286"/>
                <a:gd name="connsiteY6" fmla="*/ 21886 h 1146724"/>
                <a:gd name="connsiteX7" fmla="*/ 2570286 w 2570286"/>
                <a:gd name="connsiteY7" fmla="*/ 200341 h 1146724"/>
                <a:gd name="connsiteX0" fmla="*/ 0 w 2570286"/>
                <a:gd name="connsiteY0" fmla="*/ 933554 h 1146724"/>
                <a:gd name="connsiteX1" fmla="*/ 231931 w 2570286"/>
                <a:gd name="connsiteY1" fmla="*/ 1089545 h 1146724"/>
                <a:gd name="connsiteX2" fmla="*/ 484556 w 2570286"/>
                <a:gd name="connsiteY2" fmla="*/ 1146238 h 1146724"/>
                <a:gd name="connsiteX3" fmla="*/ 854644 w 2570286"/>
                <a:gd name="connsiteY3" fmla="*/ 1003494 h 1146724"/>
                <a:gd name="connsiteX4" fmla="*/ 1574904 w 2570286"/>
                <a:gd name="connsiteY4" fmla="*/ 280247 h 1146724"/>
                <a:gd name="connsiteX5" fmla="*/ 1903327 w 2570286"/>
                <a:gd name="connsiteY5" fmla="*/ 31558 h 1146724"/>
                <a:gd name="connsiteX6" fmla="*/ 2288903 w 2570286"/>
                <a:gd name="connsiteY6" fmla="*/ 21886 h 1146724"/>
                <a:gd name="connsiteX7" fmla="*/ 2570286 w 2570286"/>
                <a:gd name="connsiteY7" fmla="*/ 200341 h 1146724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3574"/>
                <a:gd name="connsiteY0" fmla="*/ 930231 h 1146733"/>
                <a:gd name="connsiteX1" fmla="*/ 225219 w 2563574"/>
                <a:gd name="connsiteY1" fmla="*/ 1089545 h 1146733"/>
                <a:gd name="connsiteX2" fmla="*/ 477844 w 2563574"/>
                <a:gd name="connsiteY2" fmla="*/ 1146238 h 1146733"/>
                <a:gd name="connsiteX3" fmla="*/ 847932 w 2563574"/>
                <a:gd name="connsiteY3" fmla="*/ 1003494 h 1146733"/>
                <a:gd name="connsiteX4" fmla="*/ 1568192 w 2563574"/>
                <a:gd name="connsiteY4" fmla="*/ 280247 h 1146733"/>
                <a:gd name="connsiteX5" fmla="*/ 1896615 w 2563574"/>
                <a:gd name="connsiteY5" fmla="*/ 31558 h 1146733"/>
                <a:gd name="connsiteX6" fmla="*/ 2282191 w 2563574"/>
                <a:gd name="connsiteY6" fmla="*/ 21886 h 1146733"/>
                <a:gd name="connsiteX7" fmla="*/ 2563574 w 2563574"/>
                <a:gd name="connsiteY7" fmla="*/ 200341 h 1146733"/>
                <a:gd name="connsiteX0" fmla="*/ 0 w 2560218"/>
                <a:gd name="connsiteY0" fmla="*/ 923587 h 1146751"/>
                <a:gd name="connsiteX1" fmla="*/ 221863 w 2560218"/>
                <a:gd name="connsiteY1" fmla="*/ 1089545 h 1146751"/>
                <a:gd name="connsiteX2" fmla="*/ 474488 w 2560218"/>
                <a:gd name="connsiteY2" fmla="*/ 1146238 h 1146751"/>
                <a:gd name="connsiteX3" fmla="*/ 844576 w 2560218"/>
                <a:gd name="connsiteY3" fmla="*/ 1003494 h 1146751"/>
                <a:gd name="connsiteX4" fmla="*/ 1564836 w 2560218"/>
                <a:gd name="connsiteY4" fmla="*/ 280247 h 1146751"/>
                <a:gd name="connsiteX5" fmla="*/ 1893259 w 2560218"/>
                <a:gd name="connsiteY5" fmla="*/ 31558 h 1146751"/>
                <a:gd name="connsiteX6" fmla="*/ 2278835 w 2560218"/>
                <a:gd name="connsiteY6" fmla="*/ 21886 h 1146751"/>
                <a:gd name="connsiteX7" fmla="*/ 2560218 w 2560218"/>
                <a:gd name="connsiteY7" fmla="*/ 200341 h 1146751"/>
                <a:gd name="connsiteX0" fmla="*/ 0 w 2560218"/>
                <a:gd name="connsiteY0" fmla="*/ 929597 h 1152761"/>
                <a:gd name="connsiteX1" fmla="*/ 221863 w 2560218"/>
                <a:gd name="connsiteY1" fmla="*/ 1095555 h 1152761"/>
                <a:gd name="connsiteX2" fmla="*/ 474488 w 2560218"/>
                <a:gd name="connsiteY2" fmla="*/ 1152248 h 1152761"/>
                <a:gd name="connsiteX3" fmla="*/ 844576 w 2560218"/>
                <a:gd name="connsiteY3" fmla="*/ 1009504 h 1152761"/>
                <a:gd name="connsiteX4" fmla="*/ 1564836 w 2560218"/>
                <a:gd name="connsiteY4" fmla="*/ 286257 h 1152761"/>
                <a:gd name="connsiteX5" fmla="*/ 1949592 w 2560218"/>
                <a:gd name="connsiteY5" fmla="*/ 27303 h 1152761"/>
                <a:gd name="connsiteX6" fmla="*/ 2278835 w 2560218"/>
                <a:gd name="connsiteY6" fmla="*/ 27896 h 1152761"/>
                <a:gd name="connsiteX7" fmla="*/ 2560218 w 2560218"/>
                <a:gd name="connsiteY7" fmla="*/ 206351 h 1152761"/>
                <a:gd name="connsiteX0" fmla="*/ 0 w 2560218"/>
                <a:gd name="connsiteY0" fmla="*/ 916007 h 1139171"/>
                <a:gd name="connsiteX1" fmla="*/ 221863 w 2560218"/>
                <a:gd name="connsiteY1" fmla="*/ 1081965 h 1139171"/>
                <a:gd name="connsiteX2" fmla="*/ 474488 w 2560218"/>
                <a:gd name="connsiteY2" fmla="*/ 1138658 h 1139171"/>
                <a:gd name="connsiteX3" fmla="*/ 844576 w 2560218"/>
                <a:gd name="connsiteY3" fmla="*/ 995914 h 1139171"/>
                <a:gd name="connsiteX4" fmla="*/ 1564836 w 2560218"/>
                <a:gd name="connsiteY4" fmla="*/ 272667 h 1139171"/>
                <a:gd name="connsiteX5" fmla="*/ 1949592 w 2560218"/>
                <a:gd name="connsiteY5" fmla="*/ 13713 h 1139171"/>
                <a:gd name="connsiteX6" fmla="*/ 2277859 w 2560218"/>
                <a:gd name="connsiteY6" fmla="*/ 52257 h 1139171"/>
                <a:gd name="connsiteX7" fmla="*/ 2560218 w 2560218"/>
                <a:gd name="connsiteY7" fmla="*/ 192761 h 1139171"/>
                <a:gd name="connsiteX0" fmla="*/ 0 w 2560218"/>
                <a:gd name="connsiteY0" fmla="*/ 930424 h 1153588"/>
                <a:gd name="connsiteX1" fmla="*/ 221863 w 2560218"/>
                <a:gd name="connsiteY1" fmla="*/ 1096382 h 1153588"/>
                <a:gd name="connsiteX2" fmla="*/ 474488 w 2560218"/>
                <a:gd name="connsiteY2" fmla="*/ 1153075 h 1153588"/>
                <a:gd name="connsiteX3" fmla="*/ 844576 w 2560218"/>
                <a:gd name="connsiteY3" fmla="*/ 1010331 h 1153588"/>
                <a:gd name="connsiteX4" fmla="*/ 1564836 w 2560218"/>
                <a:gd name="connsiteY4" fmla="*/ 287084 h 1153588"/>
                <a:gd name="connsiteX5" fmla="*/ 1949592 w 2560218"/>
                <a:gd name="connsiteY5" fmla="*/ 28130 h 1153588"/>
                <a:gd name="connsiteX6" fmla="*/ 2271500 w 2560218"/>
                <a:gd name="connsiteY6" fmla="*/ 27078 h 1153588"/>
                <a:gd name="connsiteX7" fmla="*/ 2560218 w 2560218"/>
                <a:gd name="connsiteY7" fmla="*/ 207178 h 1153588"/>
                <a:gd name="connsiteX0" fmla="*/ 0 w 2560218"/>
                <a:gd name="connsiteY0" fmla="*/ 933552 h 1156716"/>
                <a:gd name="connsiteX1" fmla="*/ 221863 w 2560218"/>
                <a:gd name="connsiteY1" fmla="*/ 1099510 h 1156716"/>
                <a:gd name="connsiteX2" fmla="*/ 474488 w 2560218"/>
                <a:gd name="connsiteY2" fmla="*/ 1156203 h 1156716"/>
                <a:gd name="connsiteX3" fmla="*/ 844576 w 2560218"/>
                <a:gd name="connsiteY3" fmla="*/ 1013459 h 1156716"/>
                <a:gd name="connsiteX4" fmla="*/ 1564836 w 2560218"/>
                <a:gd name="connsiteY4" fmla="*/ 290212 h 1156716"/>
                <a:gd name="connsiteX5" fmla="*/ 1927587 w 2560218"/>
                <a:gd name="connsiteY5" fmla="*/ 26322 h 1156716"/>
                <a:gd name="connsiteX6" fmla="*/ 2271500 w 2560218"/>
                <a:gd name="connsiteY6" fmla="*/ 30206 h 1156716"/>
                <a:gd name="connsiteX7" fmla="*/ 2560218 w 2560218"/>
                <a:gd name="connsiteY7" fmla="*/ 210306 h 1156716"/>
                <a:gd name="connsiteX0" fmla="*/ 0 w 2560218"/>
                <a:gd name="connsiteY0" fmla="*/ 933552 h 1156716"/>
                <a:gd name="connsiteX1" fmla="*/ 221863 w 2560218"/>
                <a:gd name="connsiteY1" fmla="*/ 1099510 h 1156716"/>
                <a:gd name="connsiteX2" fmla="*/ 474488 w 2560218"/>
                <a:gd name="connsiteY2" fmla="*/ 1156203 h 1156716"/>
                <a:gd name="connsiteX3" fmla="*/ 844576 w 2560218"/>
                <a:gd name="connsiteY3" fmla="*/ 1013459 h 1156716"/>
                <a:gd name="connsiteX4" fmla="*/ 1564836 w 2560218"/>
                <a:gd name="connsiteY4" fmla="*/ 290212 h 1156716"/>
                <a:gd name="connsiteX5" fmla="*/ 1927587 w 2560218"/>
                <a:gd name="connsiteY5" fmla="*/ 26322 h 1156716"/>
                <a:gd name="connsiteX6" fmla="*/ 2271500 w 2560218"/>
                <a:gd name="connsiteY6" fmla="*/ 30206 h 1156716"/>
                <a:gd name="connsiteX7" fmla="*/ 2560218 w 2560218"/>
                <a:gd name="connsiteY7" fmla="*/ 210306 h 1156716"/>
                <a:gd name="connsiteX0" fmla="*/ 0 w 2560218"/>
                <a:gd name="connsiteY0" fmla="*/ 925284 h 1148448"/>
                <a:gd name="connsiteX1" fmla="*/ 221863 w 2560218"/>
                <a:gd name="connsiteY1" fmla="*/ 1091242 h 1148448"/>
                <a:gd name="connsiteX2" fmla="*/ 474488 w 2560218"/>
                <a:gd name="connsiteY2" fmla="*/ 1147935 h 1148448"/>
                <a:gd name="connsiteX3" fmla="*/ 844576 w 2560218"/>
                <a:gd name="connsiteY3" fmla="*/ 1005191 h 1148448"/>
                <a:gd name="connsiteX4" fmla="*/ 1564836 w 2560218"/>
                <a:gd name="connsiteY4" fmla="*/ 281944 h 1148448"/>
                <a:gd name="connsiteX5" fmla="*/ 1955266 w 2560218"/>
                <a:gd name="connsiteY5" fmla="*/ 31896 h 1148448"/>
                <a:gd name="connsiteX6" fmla="*/ 2271500 w 2560218"/>
                <a:gd name="connsiteY6" fmla="*/ 21938 h 1148448"/>
                <a:gd name="connsiteX7" fmla="*/ 2560218 w 2560218"/>
                <a:gd name="connsiteY7" fmla="*/ 202038 h 1148448"/>
                <a:gd name="connsiteX0" fmla="*/ 0 w 2560218"/>
                <a:gd name="connsiteY0" fmla="*/ 909023 h 1132187"/>
                <a:gd name="connsiteX1" fmla="*/ 221863 w 2560218"/>
                <a:gd name="connsiteY1" fmla="*/ 1074981 h 1132187"/>
                <a:gd name="connsiteX2" fmla="*/ 474488 w 2560218"/>
                <a:gd name="connsiteY2" fmla="*/ 1131674 h 1132187"/>
                <a:gd name="connsiteX3" fmla="*/ 844576 w 2560218"/>
                <a:gd name="connsiteY3" fmla="*/ 988930 h 1132187"/>
                <a:gd name="connsiteX4" fmla="*/ 1564836 w 2560218"/>
                <a:gd name="connsiteY4" fmla="*/ 265683 h 1132187"/>
                <a:gd name="connsiteX5" fmla="*/ 1955266 w 2560218"/>
                <a:gd name="connsiteY5" fmla="*/ 15635 h 1132187"/>
                <a:gd name="connsiteX6" fmla="*/ 2270525 w 2560218"/>
                <a:gd name="connsiteY6" fmla="*/ 43627 h 1132187"/>
                <a:gd name="connsiteX7" fmla="*/ 2560218 w 2560218"/>
                <a:gd name="connsiteY7" fmla="*/ 185777 h 1132187"/>
                <a:gd name="connsiteX0" fmla="*/ 0 w 2560218"/>
                <a:gd name="connsiteY0" fmla="*/ 881734 h 1104898"/>
                <a:gd name="connsiteX1" fmla="*/ 221863 w 2560218"/>
                <a:gd name="connsiteY1" fmla="*/ 1047692 h 1104898"/>
                <a:gd name="connsiteX2" fmla="*/ 474488 w 2560218"/>
                <a:gd name="connsiteY2" fmla="*/ 1104385 h 1104898"/>
                <a:gd name="connsiteX3" fmla="*/ 844576 w 2560218"/>
                <a:gd name="connsiteY3" fmla="*/ 961641 h 1104898"/>
                <a:gd name="connsiteX4" fmla="*/ 1564836 w 2560218"/>
                <a:gd name="connsiteY4" fmla="*/ 238394 h 1104898"/>
                <a:gd name="connsiteX5" fmla="*/ 1961625 w 2560218"/>
                <a:gd name="connsiteY5" fmla="*/ 27942 h 1104898"/>
                <a:gd name="connsiteX6" fmla="*/ 2270525 w 2560218"/>
                <a:gd name="connsiteY6" fmla="*/ 16338 h 1104898"/>
                <a:gd name="connsiteX7" fmla="*/ 2560218 w 2560218"/>
                <a:gd name="connsiteY7" fmla="*/ 158488 h 1104898"/>
                <a:gd name="connsiteX0" fmla="*/ 0 w 2560218"/>
                <a:gd name="connsiteY0" fmla="*/ 896016 h 1119180"/>
                <a:gd name="connsiteX1" fmla="*/ 221863 w 2560218"/>
                <a:gd name="connsiteY1" fmla="*/ 1061974 h 1119180"/>
                <a:gd name="connsiteX2" fmla="*/ 474488 w 2560218"/>
                <a:gd name="connsiteY2" fmla="*/ 1118667 h 1119180"/>
                <a:gd name="connsiteX3" fmla="*/ 844576 w 2560218"/>
                <a:gd name="connsiteY3" fmla="*/ 975923 h 1119180"/>
                <a:gd name="connsiteX4" fmla="*/ 1564836 w 2560218"/>
                <a:gd name="connsiteY4" fmla="*/ 252676 h 1119180"/>
                <a:gd name="connsiteX5" fmla="*/ 1928274 w 2560218"/>
                <a:gd name="connsiteY5" fmla="*/ 19475 h 1119180"/>
                <a:gd name="connsiteX6" fmla="*/ 2270525 w 2560218"/>
                <a:gd name="connsiteY6" fmla="*/ 30620 h 1119180"/>
                <a:gd name="connsiteX7" fmla="*/ 2560218 w 2560218"/>
                <a:gd name="connsiteY7" fmla="*/ 172770 h 1119180"/>
                <a:gd name="connsiteX0" fmla="*/ 0 w 2535575"/>
                <a:gd name="connsiteY0" fmla="*/ 897902 h 1121066"/>
                <a:gd name="connsiteX1" fmla="*/ 221863 w 2535575"/>
                <a:gd name="connsiteY1" fmla="*/ 1063860 h 1121066"/>
                <a:gd name="connsiteX2" fmla="*/ 474488 w 2535575"/>
                <a:gd name="connsiteY2" fmla="*/ 1120553 h 1121066"/>
                <a:gd name="connsiteX3" fmla="*/ 844576 w 2535575"/>
                <a:gd name="connsiteY3" fmla="*/ 977809 h 1121066"/>
                <a:gd name="connsiteX4" fmla="*/ 1564836 w 2535575"/>
                <a:gd name="connsiteY4" fmla="*/ 254562 h 1121066"/>
                <a:gd name="connsiteX5" fmla="*/ 1928274 w 2535575"/>
                <a:gd name="connsiteY5" fmla="*/ 21361 h 1121066"/>
                <a:gd name="connsiteX6" fmla="*/ 2270525 w 2535575"/>
                <a:gd name="connsiteY6" fmla="*/ 32506 h 1121066"/>
                <a:gd name="connsiteX7" fmla="*/ 2535575 w 2535575"/>
                <a:gd name="connsiteY7" fmla="*/ 214931 h 1121066"/>
                <a:gd name="connsiteX0" fmla="*/ 0 w 2535575"/>
                <a:gd name="connsiteY0" fmla="*/ 896798 h 1119962"/>
                <a:gd name="connsiteX1" fmla="*/ 221863 w 2535575"/>
                <a:gd name="connsiteY1" fmla="*/ 1062756 h 1119962"/>
                <a:gd name="connsiteX2" fmla="*/ 474488 w 2535575"/>
                <a:gd name="connsiteY2" fmla="*/ 1119449 h 1119962"/>
                <a:gd name="connsiteX3" fmla="*/ 844576 w 2535575"/>
                <a:gd name="connsiteY3" fmla="*/ 976705 h 1119962"/>
                <a:gd name="connsiteX4" fmla="*/ 1529822 w 2535575"/>
                <a:gd name="connsiteY4" fmla="*/ 237971 h 1119962"/>
                <a:gd name="connsiteX5" fmla="*/ 1928274 w 2535575"/>
                <a:gd name="connsiteY5" fmla="*/ 20257 h 1119962"/>
                <a:gd name="connsiteX6" fmla="*/ 2270525 w 2535575"/>
                <a:gd name="connsiteY6" fmla="*/ 31402 h 1119962"/>
                <a:gd name="connsiteX7" fmla="*/ 2535575 w 2535575"/>
                <a:gd name="connsiteY7" fmla="*/ 213827 h 1119962"/>
                <a:gd name="connsiteX0" fmla="*/ 0 w 2535575"/>
                <a:gd name="connsiteY0" fmla="*/ 929636 h 1152800"/>
                <a:gd name="connsiteX1" fmla="*/ 221863 w 2535575"/>
                <a:gd name="connsiteY1" fmla="*/ 1095594 h 1152800"/>
                <a:gd name="connsiteX2" fmla="*/ 474488 w 2535575"/>
                <a:gd name="connsiteY2" fmla="*/ 1152287 h 1152800"/>
                <a:gd name="connsiteX3" fmla="*/ 844576 w 2535575"/>
                <a:gd name="connsiteY3" fmla="*/ 1009543 h 1152800"/>
                <a:gd name="connsiteX4" fmla="*/ 1529822 w 2535575"/>
                <a:gd name="connsiteY4" fmla="*/ 270809 h 1152800"/>
                <a:gd name="connsiteX5" fmla="*/ 1914580 w 2535575"/>
                <a:gd name="connsiteY5" fmla="*/ 11853 h 1152800"/>
                <a:gd name="connsiteX6" fmla="*/ 2270525 w 2535575"/>
                <a:gd name="connsiteY6" fmla="*/ 64240 h 1152800"/>
                <a:gd name="connsiteX7" fmla="*/ 2535575 w 2535575"/>
                <a:gd name="connsiteY7" fmla="*/ 246665 h 1152800"/>
                <a:gd name="connsiteX0" fmla="*/ 0 w 2535575"/>
                <a:gd name="connsiteY0" fmla="*/ 934937 h 1158101"/>
                <a:gd name="connsiteX1" fmla="*/ 221863 w 2535575"/>
                <a:gd name="connsiteY1" fmla="*/ 1100895 h 1158101"/>
                <a:gd name="connsiteX2" fmla="*/ 474488 w 2535575"/>
                <a:gd name="connsiteY2" fmla="*/ 1157588 h 1158101"/>
                <a:gd name="connsiteX3" fmla="*/ 844576 w 2535575"/>
                <a:gd name="connsiteY3" fmla="*/ 1014844 h 1158101"/>
                <a:gd name="connsiteX4" fmla="*/ 1529822 w 2535575"/>
                <a:gd name="connsiteY4" fmla="*/ 276110 h 1158101"/>
                <a:gd name="connsiteX5" fmla="*/ 1914580 w 2535575"/>
                <a:gd name="connsiteY5" fmla="*/ 17154 h 1158101"/>
                <a:gd name="connsiteX6" fmla="*/ 2282846 w 2535575"/>
                <a:gd name="connsiteY6" fmla="*/ 49403 h 1158101"/>
                <a:gd name="connsiteX7" fmla="*/ 2535575 w 2535575"/>
                <a:gd name="connsiteY7" fmla="*/ 251966 h 1158101"/>
                <a:gd name="connsiteX0" fmla="*/ 0 w 2535575"/>
                <a:gd name="connsiteY0" fmla="*/ 921629 h 1144793"/>
                <a:gd name="connsiteX1" fmla="*/ 221863 w 2535575"/>
                <a:gd name="connsiteY1" fmla="*/ 1087587 h 1144793"/>
                <a:gd name="connsiteX2" fmla="*/ 474488 w 2535575"/>
                <a:gd name="connsiteY2" fmla="*/ 1144280 h 1144793"/>
                <a:gd name="connsiteX3" fmla="*/ 844576 w 2535575"/>
                <a:gd name="connsiteY3" fmla="*/ 1001536 h 1144793"/>
                <a:gd name="connsiteX4" fmla="*/ 1529822 w 2535575"/>
                <a:gd name="connsiteY4" fmla="*/ 262802 h 1144793"/>
                <a:gd name="connsiteX5" fmla="*/ 1925926 w 2535575"/>
                <a:gd name="connsiteY5" fmla="*/ 21658 h 1144793"/>
                <a:gd name="connsiteX6" fmla="*/ 2282846 w 2535575"/>
                <a:gd name="connsiteY6" fmla="*/ 36095 h 1144793"/>
                <a:gd name="connsiteX7" fmla="*/ 2535575 w 2535575"/>
                <a:gd name="connsiteY7" fmla="*/ 238658 h 1144793"/>
                <a:gd name="connsiteX0" fmla="*/ 0 w 2535575"/>
                <a:gd name="connsiteY0" fmla="*/ 921629 h 1144793"/>
                <a:gd name="connsiteX1" fmla="*/ 221863 w 2535575"/>
                <a:gd name="connsiteY1" fmla="*/ 1087587 h 1144793"/>
                <a:gd name="connsiteX2" fmla="*/ 474488 w 2535575"/>
                <a:gd name="connsiteY2" fmla="*/ 1144280 h 1144793"/>
                <a:gd name="connsiteX3" fmla="*/ 844576 w 2535575"/>
                <a:gd name="connsiteY3" fmla="*/ 1001536 h 1144793"/>
                <a:gd name="connsiteX4" fmla="*/ 1529822 w 2535575"/>
                <a:gd name="connsiteY4" fmla="*/ 262802 h 1144793"/>
                <a:gd name="connsiteX5" fmla="*/ 1925926 w 2535575"/>
                <a:gd name="connsiteY5" fmla="*/ 21658 h 1144793"/>
                <a:gd name="connsiteX6" fmla="*/ 2282846 w 2535575"/>
                <a:gd name="connsiteY6" fmla="*/ 36095 h 1144793"/>
                <a:gd name="connsiteX7" fmla="*/ 2535575 w 2535575"/>
                <a:gd name="connsiteY7" fmla="*/ 238658 h 1144793"/>
                <a:gd name="connsiteX0" fmla="*/ 0 w 2535575"/>
                <a:gd name="connsiteY0" fmla="*/ 916012 h 1139176"/>
                <a:gd name="connsiteX1" fmla="*/ 221863 w 2535575"/>
                <a:gd name="connsiteY1" fmla="*/ 1081970 h 1139176"/>
                <a:gd name="connsiteX2" fmla="*/ 474488 w 2535575"/>
                <a:gd name="connsiteY2" fmla="*/ 1138663 h 1139176"/>
                <a:gd name="connsiteX3" fmla="*/ 844576 w 2535575"/>
                <a:gd name="connsiteY3" fmla="*/ 995919 h 1139176"/>
                <a:gd name="connsiteX4" fmla="*/ 1529822 w 2535575"/>
                <a:gd name="connsiteY4" fmla="*/ 257185 h 1139176"/>
                <a:gd name="connsiteX5" fmla="*/ 1925926 w 2535575"/>
                <a:gd name="connsiteY5" fmla="*/ 16041 h 1139176"/>
                <a:gd name="connsiteX6" fmla="*/ 2248519 w 2535575"/>
                <a:gd name="connsiteY6" fmla="*/ 45681 h 1139176"/>
                <a:gd name="connsiteX7" fmla="*/ 2535575 w 2535575"/>
                <a:gd name="connsiteY7" fmla="*/ 233041 h 1139176"/>
                <a:gd name="connsiteX0" fmla="*/ 0 w 2558556"/>
                <a:gd name="connsiteY0" fmla="*/ 914911 h 1138075"/>
                <a:gd name="connsiteX1" fmla="*/ 221863 w 2558556"/>
                <a:gd name="connsiteY1" fmla="*/ 1080869 h 1138075"/>
                <a:gd name="connsiteX2" fmla="*/ 474488 w 2558556"/>
                <a:gd name="connsiteY2" fmla="*/ 1137562 h 1138075"/>
                <a:gd name="connsiteX3" fmla="*/ 844576 w 2558556"/>
                <a:gd name="connsiteY3" fmla="*/ 994818 h 1138075"/>
                <a:gd name="connsiteX4" fmla="*/ 1529822 w 2558556"/>
                <a:gd name="connsiteY4" fmla="*/ 256084 h 1138075"/>
                <a:gd name="connsiteX5" fmla="*/ 1925926 w 2558556"/>
                <a:gd name="connsiteY5" fmla="*/ 14940 h 1138075"/>
                <a:gd name="connsiteX6" fmla="*/ 2248519 w 2558556"/>
                <a:gd name="connsiteY6" fmla="*/ 44580 h 1138075"/>
                <a:gd name="connsiteX7" fmla="*/ 2558556 w 2558556"/>
                <a:gd name="connsiteY7" fmla="*/ 198926 h 1138075"/>
                <a:gd name="connsiteX0" fmla="*/ 0 w 2558556"/>
                <a:gd name="connsiteY0" fmla="*/ 914668 h 1137832"/>
                <a:gd name="connsiteX1" fmla="*/ 221863 w 2558556"/>
                <a:gd name="connsiteY1" fmla="*/ 1080626 h 1137832"/>
                <a:gd name="connsiteX2" fmla="*/ 474488 w 2558556"/>
                <a:gd name="connsiteY2" fmla="*/ 1137319 h 1137832"/>
                <a:gd name="connsiteX3" fmla="*/ 844576 w 2558556"/>
                <a:gd name="connsiteY3" fmla="*/ 994575 h 1137832"/>
                <a:gd name="connsiteX4" fmla="*/ 1515152 w 2558556"/>
                <a:gd name="connsiteY4" fmla="*/ 252550 h 1137832"/>
                <a:gd name="connsiteX5" fmla="*/ 1925926 w 2558556"/>
                <a:gd name="connsiteY5" fmla="*/ 14697 h 1137832"/>
                <a:gd name="connsiteX6" fmla="*/ 2248519 w 2558556"/>
                <a:gd name="connsiteY6" fmla="*/ 44337 h 1137832"/>
                <a:gd name="connsiteX7" fmla="*/ 2558556 w 2558556"/>
                <a:gd name="connsiteY7" fmla="*/ 198683 h 1137832"/>
                <a:gd name="connsiteX0" fmla="*/ 0 w 2558556"/>
                <a:gd name="connsiteY0" fmla="*/ 926886 h 1150050"/>
                <a:gd name="connsiteX1" fmla="*/ 221863 w 2558556"/>
                <a:gd name="connsiteY1" fmla="*/ 1092844 h 1150050"/>
                <a:gd name="connsiteX2" fmla="*/ 474488 w 2558556"/>
                <a:gd name="connsiteY2" fmla="*/ 1149537 h 1150050"/>
                <a:gd name="connsiteX3" fmla="*/ 844576 w 2558556"/>
                <a:gd name="connsiteY3" fmla="*/ 1006793 h 1150050"/>
                <a:gd name="connsiteX4" fmla="*/ 1515152 w 2558556"/>
                <a:gd name="connsiteY4" fmla="*/ 264768 h 1150050"/>
                <a:gd name="connsiteX5" fmla="*/ 1929250 w 2558556"/>
                <a:gd name="connsiteY5" fmla="*/ 12393 h 1150050"/>
                <a:gd name="connsiteX6" fmla="*/ 2248519 w 2558556"/>
                <a:gd name="connsiteY6" fmla="*/ 56555 h 1150050"/>
                <a:gd name="connsiteX7" fmla="*/ 2558556 w 2558556"/>
                <a:gd name="connsiteY7" fmla="*/ 210901 h 1150050"/>
                <a:gd name="connsiteX0" fmla="*/ 0 w 2558556"/>
                <a:gd name="connsiteY0" fmla="*/ 932765 h 1155929"/>
                <a:gd name="connsiteX1" fmla="*/ 221863 w 2558556"/>
                <a:gd name="connsiteY1" fmla="*/ 1098723 h 1155929"/>
                <a:gd name="connsiteX2" fmla="*/ 474488 w 2558556"/>
                <a:gd name="connsiteY2" fmla="*/ 1155416 h 1155929"/>
                <a:gd name="connsiteX3" fmla="*/ 844576 w 2558556"/>
                <a:gd name="connsiteY3" fmla="*/ 1012672 h 1155929"/>
                <a:gd name="connsiteX4" fmla="*/ 1515152 w 2558556"/>
                <a:gd name="connsiteY4" fmla="*/ 270647 h 1155929"/>
                <a:gd name="connsiteX5" fmla="*/ 1929250 w 2558556"/>
                <a:gd name="connsiteY5" fmla="*/ 18272 h 1155929"/>
                <a:gd name="connsiteX6" fmla="*/ 2291842 w 2558556"/>
                <a:gd name="connsiteY6" fmla="*/ 41616 h 1155929"/>
                <a:gd name="connsiteX7" fmla="*/ 2558556 w 2558556"/>
                <a:gd name="connsiteY7" fmla="*/ 216780 h 1155929"/>
                <a:gd name="connsiteX0" fmla="*/ 0 w 2542910"/>
                <a:gd name="connsiteY0" fmla="*/ 934151 h 1157315"/>
                <a:gd name="connsiteX1" fmla="*/ 221863 w 2542910"/>
                <a:gd name="connsiteY1" fmla="*/ 1100109 h 1157315"/>
                <a:gd name="connsiteX2" fmla="*/ 474488 w 2542910"/>
                <a:gd name="connsiteY2" fmla="*/ 1156802 h 1157315"/>
                <a:gd name="connsiteX3" fmla="*/ 844576 w 2542910"/>
                <a:gd name="connsiteY3" fmla="*/ 1014058 h 1157315"/>
                <a:gd name="connsiteX4" fmla="*/ 1515152 w 2542910"/>
                <a:gd name="connsiteY4" fmla="*/ 272033 h 1157315"/>
                <a:gd name="connsiteX5" fmla="*/ 1929250 w 2542910"/>
                <a:gd name="connsiteY5" fmla="*/ 19658 h 1157315"/>
                <a:gd name="connsiteX6" fmla="*/ 2291842 w 2542910"/>
                <a:gd name="connsiteY6" fmla="*/ 43002 h 1157315"/>
                <a:gd name="connsiteX7" fmla="*/ 2542910 w 2542910"/>
                <a:gd name="connsiteY7" fmla="*/ 252825 h 1157315"/>
                <a:gd name="connsiteX0" fmla="*/ 0 w 2542910"/>
                <a:gd name="connsiteY0" fmla="*/ 933306 h 1156470"/>
                <a:gd name="connsiteX1" fmla="*/ 221863 w 2542910"/>
                <a:gd name="connsiteY1" fmla="*/ 1099264 h 1156470"/>
                <a:gd name="connsiteX2" fmla="*/ 474488 w 2542910"/>
                <a:gd name="connsiteY2" fmla="*/ 1155957 h 1156470"/>
                <a:gd name="connsiteX3" fmla="*/ 844576 w 2542910"/>
                <a:gd name="connsiteY3" fmla="*/ 1013213 h 1156470"/>
                <a:gd name="connsiteX4" fmla="*/ 1515152 w 2542910"/>
                <a:gd name="connsiteY4" fmla="*/ 271188 h 1156470"/>
                <a:gd name="connsiteX5" fmla="*/ 1929250 w 2542910"/>
                <a:gd name="connsiteY5" fmla="*/ 18813 h 1156470"/>
                <a:gd name="connsiteX6" fmla="*/ 2268175 w 2542910"/>
                <a:gd name="connsiteY6" fmla="*/ 44483 h 1156470"/>
                <a:gd name="connsiteX7" fmla="*/ 2542910 w 2542910"/>
                <a:gd name="connsiteY7" fmla="*/ 251980 h 1156470"/>
                <a:gd name="connsiteX0" fmla="*/ 0 w 2542910"/>
                <a:gd name="connsiteY0" fmla="*/ 927950 h 1151114"/>
                <a:gd name="connsiteX1" fmla="*/ 221863 w 2542910"/>
                <a:gd name="connsiteY1" fmla="*/ 1093908 h 1151114"/>
                <a:gd name="connsiteX2" fmla="*/ 474488 w 2542910"/>
                <a:gd name="connsiteY2" fmla="*/ 1150601 h 1151114"/>
                <a:gd name="connsiteX3" fmla="*/ 844576 w 2542910"/>
                <a:gd name="connsiteY3" fmla="*/ 1007857 h 1151114"/>
                <a:gd name="connsiteX4" fmla="*/ 1515152 w 2542910"/>
                <a:gd name="connsiteY4" fmla="*/ 265832 h 1151114"/>
                <a:gd name="connsiteX5" fmla="*/ 1927588 w 2542910"/>
                <a:gd name="connsiteY5" fmla="*/ 20718 h 1151114"/>
                <a:gd name="connsiteX6" fmla="*/ 2268175 w 2542910"/>
                <a:gd name="connsiteY6" fmla="*/ 39127 h 1151114"/>
                <a:gd name="connsiteX7" fmla="*/ 2542910 w 2542910"/>
                <a:gd name="connsiteY7" fmla="*/ 246624 h 1151114"/>
                <a:gd name="connsiteX0" fmla="*/ 0 w 2542910"/>
                <a:gd name="connsiteY0" fmla="*/ 924787 h 1147951"/>
                <a:gd name="connsiteX1" fmla="*/ 221863 w 2542910"/>
                <a:gd name="connsiteY1" fmla="*/ 1090745 h 1147951"/>
                <a:gd name="connsiteX2" fmla="*/ 474488 w 2542910"/>
                <a:gd name="connsiteY2" fmla="*/ 1147438 h 1147951"/>
                <a:gd name="connsiteX3" fmla="*/ 844576 w 2542910"/>
                <a:gd name="connsiteY3" fmla="*/ 1004694 h 1147951"/>
                <a:gd name="connsiteX4" fmla="*/ 1515152 w 2542910"/>
                <a:gd name="connsiteY4" fmla="*/ 262669 h 1147951"/>
                <a:gd name="connsiteX5" fmla="*/ 1927588 w 2542910"/>
                <a:gd name="connsiteY5" fmla="*/ 17555 h 1147951"/>
                <a:gd name="connsiteX6" fmla="*/ 2268175 w 2542910"/>
                <a:gd name="connsiteY6" fmla="*/ 35964 h 1147951"/>
                <a:gd name="connsiteX7" fmla="*/ 2542910 w 2542910"/>
                <a:gd name="connsiteY7" fmla="*/ 243461 h 1147951"/>
                <a:gd name="connsiteX0" fmla="*/ 0 w 2542910"/>
                <a:gd name="connsiteY0" fmla="*/ 927949 h 1151113"/>
                <a:gd name="connsiteX1" fmla="*/ 221863 w 2542910"/>
                <a:gd name="connsiteY1" fmla="*/ 1093907 h 1151113"/>
                <a:gd name="connsiteX2" fmla="*/ 474488 w 2542910"/>
                <a:gd name="connsiteY2" fmla="*/ 1150600 h 1151113"/>
                <a:gd name="connsiteX3" fmla="*/ 844576 w 2542910"/>
                <a:gd name="connsiteY3" fmla="*/ 1007856 h 1151113"/>
                <a:gd name="connsiteX4" fmla="*/ 1515152 w 2542910"/>
                <a:gd name="connsiteY4" fmla="*/ 265831 h 1151113"/>
                <a:gd name="connsiteX5" fmla="*/ 1927588 w 2542910"/>
                <a:gd name="connsiteY5" fmla="*/ 20717 h 1151113"/>
                <a:gd name="connsiteX6" fmla="*/ 2268175 w 2542910"/>
                <a:gd name="connsiteY6" fmla="*/ 39126 h 1151113"/>
                <a:gd name="connsiteX7" fmla="*/ 2542910 w 2542910"/>
                <a:gd name="connsiteY7" fmla="*/ 246623 h 1151113"/>
                <a:gd name="connsiteX0" fmla="*/ 0 w 2551219"/>
                <a:gd name="connsiteY0" fmla="*/ 926370 h 1149534"/>
                <a:gd name="connsiteX1" fmla="*/ 221863 w 2551219"/>
                <a:gd name="connsiteY1" fmla="*/ 1092328 h 1149534"/>
                <a:gd name="connsiteX2" fmla="*/ 474488 w 2551219"/>
                <a:gd name="connsiteY2" fmla="*/ 1149021 h 1149534"/>
                <a:gd name="connsiteX3" fmla="*/ 844576 w 2551219"/>
                <a:gd name="connsiteY3" fmla="*/ 1006277 h 1149534"/>
                <a:gd name="connsiteX4" fmla="*/ 1515152 w 2551219"/>
                <a:gd name="connsiteY4" fmla="*/ 264252 h 1149534"/>
                <a:gd name="connsiteX5" fmla="*/ 1927588 w 2551219"/>
                <a:gd name="connsiteY5" fmla="*/ 19138 h 1149534"/>
                <a:gd name="connsiteX6" fmla="*/ 2268175 w 2551219"/>
                <a:gd name="connsiteY6" fmla="*/ 37547 h 1149534"/>
                <a:gd name="connsiteX7" fmla="*/ 2551219 w 2551219"/>
                <a:gd name="connsiteY7" fmla="*/ 208739 h 1149534"/>
                <a:gd name="connsiteX0" fmla="*/ 0 w 2551219"/>
                <a:gd name="connsiteY0" fmla="*/ 928565 h 1151729"/>
                <a:gd name="connsiteX1" fmla="*/ 221863 w 2551219"/>
                <a:gd name="connsiteY1" fmla="*/ 1094523 h 1151729"/>
                <a:gd name="connsiteX2" fmla="*/ 474488 w 2551219"/>
                <a:gd name="connsiteY2" fmla="*/ 1151216 h 1151729"/>
                <a:gd name="connsiteX3" fmla="*/ 844576 w 2551219"/>
                <a:gd name="connsiteY3" fmla="*/ 1008472 h 1151729"/>
                <a:gd name="connsiteX4" fmla="*/ 1515152 w 2551219"/>
                <a:gd name="connsiteY4" fmla="*/ 266447 h 1151729"/>
                <a:gd name="connsiteX5" fmla="*/ 1927588 w 2551219"/>
                <a:gd name="connsiteY5" fmla="*/ 21333 h 1151729"/>
                <a:gd name="connsiteX6" fmla="*/ 2277173 w 2551219"/>
                <a:gd name="connsiteY6" fmla="*/ 34126 h 1151729"/>
                <a:gd name="connsiteX7" fmla="*/ 2551219 w 2551219"/>
                <a:gd name="connsiteY7" fmla="*/ 210934 h 1151729"/>
                <a:gd name="connsiteX0" fmla="*/ 0 w 2551219"/>
                <a:gd name="connsiteY0" fmla="*/ 933353 h 1156517"/>
                <a:gd name="connsiteX1" fmla="*/ 221863 w 2551219"/>
                <a:gd name="connsiteY1" fmla="*/ 1099311 h 1156517"/>
                <a:gd name="connsiteX2" fmla="*/ 474488 w 2551219"/>
                <a:gd name="connsiteY2" fmla="*/ 1156004 h 1156517"/>
                <a:gd name="connsiteX3" fmla="*/ 844576 w 2551219"/>
                <a:gd name="connsiteY3" fmla="*/ 1013260 h 1156517"/>
                <a:gd name="connsiteX4" fmla="*/ 1515152 w 2551219"/>
                <a:gd name="connsiteY4" fmla="*/ 271235 h 1156517"/>
                <a:gd name="connsiteX5" fmla="*/ 1898248 w 2551219"/>
                <a:gd name="connsiteY5" fmla="*/ 19539 h 1156517"/>
                <a:gd name="connsiteX6" fmla="*/ 2277173 w 2551219"/>
                <a:gd name="connsiteY6" fmla="*/ 38914 h 1156517"/>
                <a:gd name="connsiteX7" fmla="*/ 2551219 w 2551219"/>
                <a:gd name="connsiteY7" fmla="*/ 215722 h 1156517"/>
                <a:gd name="connsiteX0" fmla="*/ 0 w 2551219"/>
                <a:gd name="connsiteY0" fmla="*/ 934240 h 1157404"/>
                <a:gd name="connsiteX1" fmla="*/ 221863 w 2551219"/>
                <a:gd name="connsiteY1" fmla="*/ 1100198 h 1157404"/>
                <a:gd name="connsiteX2" fmla="*/ 474488 w 2551219"/>
                <a:gd name="connsiteY2" fmla="*/ 1156891 h 1157404"/>
                <a:gd name="connsiteX3" fmla="*/ 844576 w 2551219"/>
                <a:gd name="connsiteY3" fmla="*/ 1014147 h 1157404"/>
                <a:gd name="connsiteX4" fmla="*/ 1515152 w 2551219"/>
                <a:gd name="connsiteY4" fmla="*/ 272122 h 1157404"/>
                <a:gd name="connsiteX5" fmla="*/ 1898248 w 2551219"/>
                <a:gd name="connsiteY5" fmla="*/ 20426 h 1157404"/>
                <a:gd name="connsiteX6" fmla="*/ 2266663 w 2551219"/>
                <a:gd name="connsiteY6" fmla="*/ 37443 h 1157404"/>
                <a:gd name="connsiteX7" fmla="*/ 2551219 w 2551219"/>
                <a:gd name="connsiteY7" fmla="*/ 216609 h 1157404"/>
                <a:gd name="connsiteX0" fmla="*/ 0 w 2551219"/>
                <a:gd name="connsiteY0" fmla="*/ 928559 h 1151723"/>
                <a:gd name="connsiteX1" fmla="*/ 221863 w 2551219"/>
                <a:gd name="connsiteY1" fmla="*/ 1094517 h 1151723"/>
                <a:gd name="connsiteX2" fmla="*/ 474488 w 2551219"/>
                <a:gd name="connsiteY2" fmla="*/ 1151210 h 1151723"/>
                <a:gd name="connsiteX3" fmla="*/ 844576 w 2551219"/>
                <a:gd name="connsiteY3" fmla="*/ 1008466 h 1151723"/>
                <a:gd name="connsiteX4" fmla="*/ 1515152 w 2551219"/>
                <a:gd name="connsiteY4" fmla="*/ 266441 h 1151723"/>
                <a:gd name="connsiteX5" fmla="*/ 1885357 w 2551219"/>
                <a:gd name="connsiteY5" fmla="*/ 22791 h 1151723"/>
                <a:gd name="connsiteX6" fmla="*/ 2266663 w 2551219"/>
                <a:gd name="connsiteY6" fmla="*/ 31762 h 1151723"/>
                <a:gd name="connsiteX7" fmla="*/ 2551219 w 2551219"/>
                <a:gd name="connsiteY7" fmla="*/ 210928 h 1151723"/>
                <a:gd name="connsiteX0" fmla="*/ 0 w 2551219"/>
                <a:gd name="connsiteY0" fmla="*/ 934249 h 1157413"/>
                <a:gd name="connsiteX1" fmla="*/ 221863 w 2551219"/>
                <a:gd name="connsiteY1" fmla="*/ 1100207 h 1157413"/>
                <a:gd name="connsiteX2" fmla="*/ 474488 w 2551219"/>
                <a:gd name="connsiteY2" fmla="*/ 1156900 h 1157413"/>
                <a:gd name="connsiteX3" fmla="*/ 844576 w 2551219"/>
                <a:gd name="connsiteY3" fmla="*/ 1014156 h 1157413"/>
                <a:gd name="connsiteX4" fmla="*/ 1515152 w 2551219"/>
                <a:gd name="connsiteY4" fmla="*/ 272131 h 1157413"/>
                <a:gd name="connsiteX5" fmla="*/ 1885357 w 2551219"/>
                <a:gd name="connsiteY5" fmla="*/ 28481 h 1157413"/>
                <a:gd name="connsiteX6" fmla="*/ 2263789 w 2551219"/>
                <a:gd name="connsiteY6" fmla="*/ 25869 h 1157413"/>
                <a:gd name="connsiteX7" fmla="*/ 2551219 w 2551219"/>
                <a:gd name="connsiteY7" fmla="*/ 216618 h 1157413"/>
                <a:gd name="connsiteX0" fmla="*/ 0 w 2551219"/>
                <a:gd name="connsiteY0" fmla="*/ 943491 h 1166655"/>
                <a:gd name="connsiteX1" fmla="*/ 221863 w 2551219"/>
                <a:gd name="connsiteY1" fmla="*/ 1109449 h 1166655"/>
                <a:gd name="connsiteX2" fmla="*/ 474488 w 2551219"/>
                <a:gd name="connsiteY2" fmla="*/ 1166142 h 1166655"/>
                <a:gd name="connsiteX3" fmla="*/ 844576 w 2551219"/>
                <a:gd name="connsiteY3" fmla="*/ 1023398 h 1166655"/>
                <a:gd name="connsiteX4" fmla="*/ 1515152 w 2551219"/>
                <a:gd name="connsiteY4" fmla="*/ 281373 h 1166655"/>
                <a:gd name="connsiteX5" fmla="*/ 1894185 w 2551219"/>
                <a:gd name="connsiteY5" fmla="*/ 23295 h 1166655"/>
                <a:gd name="connsiteX6" fmla="*/ 2263789 w 2551219"/>
                <a:gd name="connsiteY6" fmla="*/ 35111 h 1166655"/>
                <a:gd name="connsiteX7" fmla="*/ 2551219 w 2551219"/>
                <a:gd name="connsiteY7" fmla="*/ 225860 h 1166655"/>
                <a:gd name="connsiteX0" fmla="*/ 0 w 2551219"/>
                <a:gd name="connsiteY0" fmla="*/ 938050 h 1161214"/>
                <a:gd name="connsiteX1" fmla="*/ 221863 w 2551219"/>
                <a:gd name="connsiteY1" fmla="*/ 1104008 h 1161214"/>
                <a:gd name="connsiteX2" fmla="*/ 474488 w 2551219"/>
                <a:gd name="connsiteY2" fmla="*/ 1160701 h 1161214"/>
                <a:gd name="connsiteX3" fmla="*/ 844576 w 2551219"/>
                <a:gd name="connsiteY3" fmla="*/ 1017957 h 1161214"/>
                <a:gd name="connsiteX4" fmla="*/ 1515152 w 2551219"/>
                <a:gd name="connsiteY4" fmla="*/ 275932 h 1161214"/>
                <a:gd name="connsiteX5" fmla="*/ 1894185 w 2551219"/>
                <a:gd name="connsiteY5" fmla="*/ 17854 h 1161214"/>
                <a:gd name="connsiteX6" fmla="*/ 2263789 w 2551219"/>
                <a:gd name="connsiteY6" fmla="*/ 29670 h 1161214"/>
                <a:gd name="connsiteX7" fmla="*/ 2551219 w 2551219"/>
                <a:gd name="connsiteY7" fmla="*/ 220419 h 1161214"/>
                <a:gd name="connsiteX0" fmla="*/ 0 w 2551219"/>
                <a:gd name="connsiteY0" fmla="*/ 940044 h 1163208"/>
                <a:gd name="connsiteX1" fmla="*/ 221863 w 2551219"/>
                <a:gd name="connsiteY1" fmla="*/ 1106002 h 1163208"/>
                <a:gd name="connsiteX2" fmla="*/ 474488 w 2551219"/>
                <a:gd name="connsiteY2" fmla="*/ 1162695 h 1163208"/>
                <a:gd name="connsiteX3" fmla="*/ 844576 w 2551219"/>
                <a:gd name="connsiteY3" fmla="*/ 1019951 h 1163208"/>
                <a:gd name="connsiteX4" fmla="*/ 1515152 w 2551219"/>
                <a:gd name="connsiteY4" fmla="*/ 277926 h 1163208"/>
                <a:gd name="connsiteX5" fmla="*/ 1894185 w 2551219"/>
                <a:gd name="connsiteY5" fmla="*/ 19848 h 1163208"/>
                <a:gd name="connsiteX6" fmla="*/ 2263789 w 2551219"/>
                <a:gd name="connsiteY6" fmla="*/ 31664 h 1163208"/>
                <a:gd name="connsiteX7" fmla="*/ 2551219 w 2551219"/>
                <a:gd name="connsiteY7" fmla="*/ 222413 h 1163208"/>
                <a:gd name="connsiteX0" fmla="*/ 0 w 2551219"/>
                <a:gd name="connsiteY0" fmla="*/ 939544 h 1162708"/>
                <a:gd name="connsiteX1" fmla="*/ 221863 w 2551219"/>
                <a:gd name="connsiteY1" fmla="*/ 1105502 h 1162708"/>
                <a:gd name="connsiteX2" fmla="*/ 474488 w 2551219"/>
                <a:gd name="connsiteY2" fmla="*/ 1162195 h 1162708"/>
                <a:gd name="connsiteX3" fmla="*/ 844576 w 2551219"/>
                <a:gd name="connsiteY3" fmla="*/ 1019451 h 1162708"/>
                <a:gd name="connsiteX4" fmla="*/ 1515152 w 2551219"/>
                <a:gd name="connsiteY4" fmla="*/ 277426 h 1162708"/>
                <a:gd name="connsiteX5" fmla="*/ 1894185 w 2551219"/>
                <a:gd name="connsiteY5" fmla="*/ 19348 h 1162708"/>
                <a:gd name="connsiteX6" fmla="*/ 2263789 w 2551219"/>
                <a:gd name="connsiteY6" fmla="*/ 31164 h 1162708"/>
                <a:gd name="connsiteX7" fmla="*/ 2551219 w 2551219"/>
                <a:gd name="connsiteY7" fmla="*/ 221913 h 1162708"/>
                <a:gd name="connsiteX0" fmla="*/ 0 w 2551219"/>
                <a:gd name="connsiteY0" fmla="*/ 942683 h 1165847"/>
                <a:gd name="connsiteX1" fmla="*/ 221863 w 2551219"/>
                <a:gd name="connsiteY1" fmla="*/ 1108641 h 1165847"/>
                <a:gd name="connsiteX2" fmla="*/ 474488 w 2551219"/>
                <a:gd name="connsiteY2" fmla="*/ 1165334 h 1165847"/>
                <a:gd name="connsiteX3" fmla="*/ 844576 w 2551219"/>
                <a:gd name="connsiteY3" fmla="*/ 1022590 h 1165847"/>
                <a:gd name="connsiteX4" fmla="*/ 1515152 w 2551219"/>
                <a:gd name="connsiteY4" fmla="*/ 280565 h 1165847"/>
                <a:gd name="connsiteX5" fmla="*/ 1894185 w 2551219"/>
                <a:gd name="connsiteY5" fmla="*/ 22487 h 1165847"/>
                <a:gd name="connsiteX6" fmla="*/ 2263789 w 2551219"/>
                <a:gd name="connsiteY6" fmla="*/ 34303 h 1165847"/>
                <a:gd name="connsiteX7" fmla="*/ 2551219 w 2551219"/>
                <a:gd name="connsiteY7" fmla="*/ 225052 h 116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1219" h="1165847">
                  <a:moveTo>
                    <a:pt x="0" y="942683"/>
                  </a:moveTo>
                  <a:cubicBezTo>
                    <a:pt x="97909" y="1032615"/>
                    <a:pt x="142782" y="1071533"/>
                    <a:pt x="221863" y="1108641"/>
                  </a:cubicBezTo>
                  <a:cubicBezTo>
                    <a:pt x="300944" y="1145749"/>
                    <a:pt x="410978" y="1169708"/>
                    <a:pt x="474488" y="1165334"/>
                  </a:cubicBezTo>
                  <a:cubicBezTo>
                    <a:pt x="537998" y="1160960"/>
                    <a:pt x="671132" y="1170051"/>
                    <a:pt x="844576" y="1022590"/>
                  </a:cubicBezTo>
                  <a:cubicBezTo>
                    <a:pt x="1018020" y="875129"/>
                    <a:pt x="1340217" y="447249"/>
                    <a:pt x="1515152" y="280565"/>
                  </a:cubicBezTo>
                  <a:cubicBezTo>
                    <a:pt x="1690087" y="113881"/>
                    <a:pt x="1782302" y="55485"/>
                    <a:pt x="1894185" y="22487"/>
                  </a:cubicBezTo>
                  <a:cubicBezTo>
                    <a:pt x="2006068" y="-10511"/>
                    <a:pt x="2117497" y="-7708"/>
                    <a:pt x="2263789" y="34303"/>
                  </a:cubicBezTo>
                  <a:cubicBezTo>
                    <a:pt x="2410081" y="76314"/>
                    <a:pt x="2521586" y="201769"/>
                    <a:pt x="2551219" y="225052"/>
                  </a:cubicBezTo>
                </a:path>
              </a:pathLst>
            </a:custGeom>
            <a:noFill/>
            <a:ln w="101600">
              <a:gradFill flip="none" rotWithShape="1">
                <a:gsLst>
                  <a:gs pos="40000">
                    <a:srgbClr val="FF3121"/>
                  </a:gs>
                  <a:gs pos="50000">
                    <a:srgbClr val="DF212C"/>
                  </a:gs>
                </a:gsLst>
                <a:lin ang="16200000" scaled="1"/>
                <a:tileRect/>
              </a:gradFill>
              <a:headEnd type="none" w="sm" len="med"/>
              <a:tailEnd type="none"/>
            </a:ln>
            <a:effectLst>
              <a:reflection blurRad="215900" stA="80000" endPos="11000" dist="1397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013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354556" y="4691616"/>
              <a:ext cx="138112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900" b="1" dirty="0"/>
                <a:t>-BIENES PÚBLICOS</a:t>
              </a:r>
            </a:p>
            <a:p>
              <a:pPr algn="just"/>
              <a:r>
                <a:rPr lang="es-MX" sz="900" b="1" dirty="0"/>
                <a:t>-FORTALECE PYME</a:t>
              </a:r>
              <a:endParaRPr lang="es-419" sz="900" b="1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940976" y="4027183"/>
              <a:ext cx="16436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/>
                <a:t>-SÚMATE A INNOVAR</a:t>
              </a:r>
            </a:p>
            <a:p>
              <a:r>
                <a:rPr lang="es-MX" sz="900" b="1" dirty="0"/>
                <a:t>-INSTALA INNOVACIÓN</a:t>
              </a:r>
              <a:endParaRPr lang="es-419" sz="900" b="1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610818" y="3354218"/>
              <a:ext cx="195839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/>
                <a:t>-LEY I+D</a:t>
              </a:r>
            </a:p>
            <a:p>
              <a:r>
                <a:rPr lang="es-MX" sz="900" b="1" dirty="0"/>
                <a:t>-INNOVA REGIÓN</a:t>
              </a:r>
            </a:p>
            <a:p>
              <a:r>
                <a:rPr lang="es-MX" sz="900" b="1" dirty="0"/>
                <a:t>-CREAY Y VALIDA</a:t>
              </a:r>
            </a:p>
            <a:p>
              <a:r>
                <a:rPr lang="es-MX" sz="900" b="1" dirty="0"/>
                <a:t>-INNOVA ALTA TECNOLOGÍA</a:t>
              </a:r>
            </a:p>
            <a:p>
              <a:r>
                <a:rPr lang="es-MX" sz="900" b="1" dirty="0"/>
                <a:t>-INNOVA SOCIAL</a:t>
              </a:r>
            </a:p>
            <a:p>
              <a:endParaRPr lang="es-419" sz="900" b="1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978329" y="2713541"/>
              <a:ext cx="17035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/>
                <a:t>-ESCALA INNOVACIÓN</a:t>
              </a:r>
            </a:p>
            <a:p>
              <a:r>
                <a:rPr lang="es-MX" sz="900" b="1" dirty="0"/>
                <a:t>-EXPORTA INNOVACIÓN</a:t>
              </a:r>
              <a:endParaRPr lang="es-419" sz="900" b="1" dirty="0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C7C8E81-67C7-4811-A25B-4EC0B3D4B7EF}"/>
              </a:ext>
            </a:extLst>
          </p:cNvPr>
          <p:cNvSpPr/>
          <p:nvPr/>
        </p:nvSpPr>
        <p:spPr>
          <a:xfrm>
            <a:off x="7483342" y="4844424"/>
            <a:ext cx="13837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b="1" dirty="0">
                <a:solidFill>
                  <a:srgbClr val="116AA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#CorfoEnMovimiento</a:t>
            </a:r>
            <a:endParaRPr lang="es-CL" sz="1050" b="1" dirty="0">
              <a:solidFill>
                <a:srgbClr val="116AAD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CC4E7CF5-45A3-487C-A552-2ACA360A32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28055" y="0"/>
            <a:ext cx="995996" cy="109973"/>
          </a:xfrm>
          <a:prstGeom prst="rect">
            <a:avLst/>
          </a:prstGeom>
        </p:spPr>
      </p:pic>
      <p:sp>
        <p:nvSpPr>
          <p:cNvPr id="37" name="Rectángulo redondeado 36"/>
          <p:cNvSpPr/>
          <p:nvPr/>
        </p:nvSpPr>
        <p:spPr>
          <a:xfrm>
            <a:off x="2995832" y="255412"/>
            <a:ext cx="7356297" cy="109755"/>
          </a:xfrm>
          <a:prstGeom prst="roundRect">
            <a:avLst/>
          </a:prstGeom>
          <a:solidFill>
            <a:srgbClr val="116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/>
          </a:p>
        </p:txBody>
      </p:sp>
      <p:sp>
        <p:nvSpPr>
          <p:cNvPr id="38" name="Rectángulo redondeado 37"/>
          <p:cNvSpPr/>
          <p:nvPr/>
        </p:nvSpPr>
        <p:spPr>
          <a:xfrm>
            <a:off x="-61414" y="131574"/>
            <a:ext cx="2969026" cy="420548"/>
          </a:xfrm>
          <a:prstGeom prst="roundRect">
            <a:avLst/>
          </a:prstGeom>
          <a:solidFill>
            <a:srgbClr val="DE4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CA4EDDAD-75C0-441A-83AC-C9E47AB9C36F}"/>
              </a:ext>
            </a:extLst>
          </p:cNvPr>
          <p:cNvSpPr txBox="1">
            <a:spLocks/>
          </p:cNvSpPr>
          <p:nvPr/>
        </p:nvSpPr>
        <p:spPr>
          <a:xfrm>
            <a:off x="80496" y="130971"/>
            <a:ext cx="2345009" cy="2308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9512" algn="ctr">
              <a:defRPr/>
            </a:pPr>
            <a:r>
              <a:rPr lang="es-ES" sz="1500" b="1" kern="0" spc="-4" dirty="0">
                <a:latin typeface="+mn-lt"/>
                <a:sym typeface="Arial"/>
                <a:rtl val="0"/>
              </a:rPr>
              <a:t>OFERTAS DE PROGRAMAS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CA4EDDAD-75C0-441A-83AC-C9E47AB9C36F}"/>
              </a:ext>
            </a:extLst>
          </p:cNvPr>
          <p:cNvSpPr txBox="1">
            <a:spLocks/>
          </p:cNvSpPr>
          <p:nvPr/>
        </p:nvSpPr>
        <p:spPr>
          <a:xfrm>
            <a:off x="214952" y="322501"/>
            <a:ext cx="3078688" cy="2308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>
              <a:defRPr sz="4200" b="0" i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5159">
              <a:defRPr>
                <a:latin typeface="+mn-lt"/>
                <a:ea typeface="+mn-ea"/>
                <a:cs typeface="+mn-cs"/>
              </a:defRPr>
            </a:lvl2pPr>
            <a:lvl3pPr marL="910322">
              <a:defRPr>
                <a:latin typeface="+mn-lt"/>
                <a:ea typeface="+mn-ea"/>
                <a:cs typeface="+mn-cs"/>
              </a:defRPr>
            </a:lvl3pPr>
            <a:lvl4pPr marL="1365484">
              <a:defRPr>
                <a:latin typeface="+mn-lt"/>
                <a:ea typeface="+mn-ea"/>
                <a:cs typeface="+mn-cs"/>
              </a:defRPr>
            </a:lvl4pPr>
            <a:lvl5pPr marL="1820646">
              <a:defRPr>
                <a:latin typeface="+mn-lt"/>
                <a:ea typeface="+mn-ea"/>
                <a:cs typeface="+mn-cs"/>
              </a:defRPr>
            </a:lvl5pPr>
            <a:lvl6pPr marL="2275807">
              <a:defRPr>
                <a:latin typeface="+mn-lt"/>
                <a:ea typeface="+mn-ea"/>
                <a:cs typeface="+mn-cs"/>
              </a:defRPr>
            </a:lvl6pPr>
            <a:lvl7pPr marL="2730966">
              <a:defRPr>
                <a:latin typeface="+mn-lt"/>
                <a:ea typeface="+mn-ea"/>
                <a:cs typeface="+mn-cs"/>
              </a:defRPr>
            </a:lvl7pPr>
            <a:lvl8pPr marL="3186130">
              <a:defRPr>
                <a:latin typeface="+mn-lt"/>
                <a:ea typeface="+mn-ea"/>
                <a:cs typeface="+mn-cs"/>
              </a:defRPr>
            </a:lvl8pPr>
            <a:lvl9pPr marL="3641290">
              <a:defRPr>
                <a:latin typeface="+mn-lt"/>
                <a:ea typeface="+mn-ea"/>
                <a:cs typeface="+mn-cs"/>
              </a:defRPr>
            </a:lvl9pPr>
          </a:lstStyle>
          <a:p>
            <a:pPr marL="9512">
              <a:defRPr/>
            </a:pPr>
            <a:r>
              <a:rPr lang="es-ES" sz="1500" b="1" kern="0" spc="-4" dirty="0">
                <a:latin typeface="+mn-lt"/>
                <a:sym typeface="Arial"/>
                <a:rtl val="0"/>
              </a:rPr>
              <a:t>DE INNOVACIÓN</a:t>
            </a:r>
          </a:p>
        </p:txBody>
      </p:sp>
    </p:spTree>
    <p:extLst>
      <p:ext uri="{BB962C8B-B14F-4D97-AF65-F5344CB8AC3E}">
        <p14:creationId xmlns:p14="http://schemas.microsoft.com/office/powerpoint/2010/main" val="10640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43" b="84501"/>
          <a:stretch/>
        </p:blipFill>
        <p:spPr>
          <a:xfrm>
            <a:off x="0" y="0"/>
            <a:ext cx="1852246" cy="797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-34290"/>
            <a:ext cx="854964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8411" y="593125"/>
            <a:ext cx="7700198" cy="3632768"/>
          </a:xfrm>
          <a:prstGeom prst="rect">
            <a:avLst/>
          </a:prstGeom>
          <a:solidFill>
            <a:srgbClr val="1B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/>
          </a:p>
        </p:txBody>
      </p:sp>
      <p:sp>
        <p:nvSpPr>
          <p:cNvPr id="5" name="Rectángulo 4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#Corfo</a:t>
            </a:r>
            <a:r>
              <a:rPr lang="es-CL" sz="750" b="1" dirty="0">
                <a:solidFill>
                  <a:srgbClr val="006CB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+mj-lt"/>
            </a:endParaRPr>
          </a:p>
        </p:txBody>
      </p:sp>
      <p:pic>
        <p:nvPicPr>
          <p:cNvPr id="6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759B5B7B-FCDA-E54E-9B2E-08E91C025DBE}"/>
              </a:ext>
            </a:extLst>
          </p:cNvPr>
          <p:cNvSpPr txBox="1">
            <a:spLocks/>
          </p:cNvSpPr>
          <p:nvPr/>
        </p:nvSpPr>
        <p:spPr>
          <a:xfrm>
            <a:off x="3519426" y="1065412"/>
            <a:ext cx="438711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CL"/>
            </a:defPPr>
            <a:lvl1pPr marL="1691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733" b="1" i="0" u="none" strike="noStrike" kern="0" cap="none" spc="-7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cs typeface="Open Sans"/>
                <a:rtl val="0"/>
              </a:defRPr>
            </a:lvl1pPr>
            <a:lvl2pPr marL="455159"/>
            <a:lvl3pPr marL="910322"/>
            <a:lvl4pPr marL="1365484"/>
            <a:lvl5pPr marL="1820646"/>
            <a:lvl6pPr marL="2275807"/>
            <a:lvl7pPr marL="2730966"/>
            <a:lvl8pPr marL="3186130"/>
            <a:lvl9pPr marL="3641290"/>
          </a:lstStyle>
          <a:p>
            <a:r>
              <a:rPr lang="es-CL" sz="2400" dirty="0">
                <a:sym typeface="Arial"/>
              </a:rPr>
              <a:t>Innovación: resuelve desafíos tecnológicos</a:t>
            </a:r>
          </a:p>
          <a:p>
            <a:endParaRPr lang="es-CL" sz="2400" dirty="0">
              <a:sym typeface="Arial"/>
            </a:endParaRPr>
          </a:p>
          <a:p>
            <a:pPr marL="355583" indent="-342900">
              <a:buFont typeface="Arial" panose="020B0604020202020204" pitchFamily="34" charset="0"/>
              <a:buChar char="•"/>
            </a:pPr>
            <a:r>
              <a:rPr lang="es-CL" sz="1800" b="0" dirty="0">
                <a:sym typeface="Arial"/>
              </a:rPr>
              <a:t>Dificultades y complejidades técnicas</a:t>
            </a:r>
          </a:p>
          <a:p>
            <a:pPr marL="355583" indent="-342900">
              <a:buFont typeface="Arial" panose="020B0604020202020204" pitchFamily="34" charset="0"/>
              <a:buChar char="•"/>
            </a:pPr>
            <a:r>
              <a:rPr lang="es-CL" sz="1800" b="0" dirty="0">
                <a:sym typeface="Arial"/>
              </a:rPr>
              <a:t>Proyecto con probabilidad de fracaso, error o fallas </a:t>
            </a:r>
          </a:p>
          <a:p>
            <a:pPr marL="355583" indent="-342900">
              <a:buFont typeface="Arial" panose="020B0604020202020204" pitchFamily="34" charset="0"/>
              <a:buChar char="•"/>
            </a:pPr>
            <a:r>
              <a:rPr lang="es-CL" sz="1800" b="0" dirty="0">
                <a:sym typeface="Arial"/>
              </a:rPr>
              <a:t>Variables de riesgo </a:t>
            </a:r>
          </a:p>
          <a:p>
            <a:pPr marL="355583" indent="-342900">
              <a:buFont typeface="Arial" panose="020B0604020202020204" pitchFamily="34" charset="0"/>
              <a:buChar char="•"/>
            </a:pPr>
            <a:r>
              <a:rPr lang="es-CL" sz="1800" b="0" dirty="0">
                <a:sym typeface="Arial"/>
              </a:rPr>
              <a:t>Desarrollo integral </a:t>
            </a:r>
          </a:p>
          <a:p>
            <a:pPr marL="355583" indent="-342900">
              <a:buFont typeface="Arial" panose="020B0604020202020204" pitchFamily="34" charset="0"/>
              <a:buChar char="•"/>
            </a:pPr>
            <a:endParaRPr lang="es-ES" sz="1800" b="0" dirty="0"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97" y="1626588"/>
            <a:ext cx="1538357" cy="18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32384" r="55027" b="51961"/>
          <a:stretch/>
        </p:blipFill>
        <p:spPr>
          <a:xfrm>
            <a:off x="350520" y="571500"/>
            <a:ext cx="4109054" cy="34083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44487" y="3827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defTabSz="684977">
              <a:buFont typeface="Arial" panose="020B0604020202020204" pitchFamily="34" charset="0"/>
              <a:buChar char="•"/>
              <a:defRPr/>
            </a:pPr>
            <a:r>
              <a:rPr lang="es-CL" sz="1400" dirty="0" smtClean="0"/>
              <a:t>Subsidio de hasta </a:t>
            </a:r>
            <a:r>
              <a:rPr lang="es-CL" sz="1400" b="1" dirty="0" smtClean="0"/>
              <a:t>$</a:t>
            </a:r>
            <a:r>
              <a:rPr lang="es-CL" sz="1400" b="1" dirty="0" smtClean="0"/>
              <a:t>120.000.000 </a:t>
            </a:r>
            <a:endParaRPr lang="es-CL" sz="1400" b="1" dirty="0" smtClean="0"/>
          </a:p>
          <a:p>
            <a:pPr lvl="0" defTabSz="684977">
              <a:defRPr/>
            </a:pPr>
            <a:endParaRPr lang="es-CL" sz="14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4044487" y="1039822"/>
            <a:ext cx="4572000" cy="26391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/>
              <a:t>Apoyar el desarrollo de bienes públicos para la competitividad orientados a resolver fallas de mercado (de coordinación y/o asimetrías de información) con la finalidad de fortalecer la competitividad, diversificar la economía y/o aumentar la </a:t>
            </a:r>
            <a:r>
              <a:rPr lang="es-CL" dirty="0" smtClean="0"/>
              <a:t>productividad</a:t>
            </a:r>
          </a:p>
          <a:p>
            <a:pPr algn="just"/>
            <a:endParaRPr lang="es-MX" sz="1400" dirty="0"/>
          </a:p>
          <a:p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Reducir la </a:t>
            </a:r>
            <a:r>
              <a:rPr lang="es-ES_tradnl" sz="1400" b="1" dirty="0" smtClean="0">
                <a:latin typeface="Calibri" charset="0"/>
                <a:ea typeface="Calibri" charset="0"/>
                <a:cs typeface="Calibri" charset="0"/>
              </a:rPr>
              <a:t>Vulnerabilidad de </a:t>
            </a:r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los </a:t>
            </a:r>
            <a:r>
              <a:rPr lang="es-ES_tradnl" sz="1400" b="1" dirty="0" smtClean="0">
                <a:latin typeface="Calibri" charset="0"/>
                <a:ea typeface="Calibri" charset="0"/>
                <a:cs typeface="Calibri" charset="0"/>
              </a:rPr>
              <a:t>Ecosistemas al </a:t>
            </a:r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Cambio Climático.</a:t>
            </a:r>
          </a:p>
          <a:p>
            <a:r>
              <a:rPr lang="es-ES_tradnl" sz="1400" dirty="0">
                <a:latin typeface="Calibri" charset="0"/>
                <a:ea typeface="Calibri" charset="0"/>
                <a:cs typeface="Calibri" charset="0"/>
              </a:rPr>
              <a:t>Ajustarnos al clima, para evitar o minimizar los impactos negativos del Cambio Climático y obtener beneficios de los impactos positivos.</a:t>
            </a:r>
          </a:p>
          <a:p>
            <a:pPr algn="just"/>
            <a:endParaRPr lang="es-CL" sz="1400" dirty="0"/>
          </a:p>
        </p:txBody>
      </p:sp>
      <p:sp>
        <p:nvSpPr>
          <p:cNvPr id="8" name="Rectángulo 7"/>
          <p:cNvSpPr/>
          <p:nvPr/>
        </p:nvSpPr>
        <p:spPr>
          <a:xfrm>
            <a:off x="4069465" y="38381"/>
            <a:ext cx="31883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/>
              <a:t>Bienes Públicos</a:t>
            </a:r>
          </a:p>
          <a:p>
            <a:r>
              <a:rPr lang="es-MX" sz="1600" b="1" dirty="0" smtClean="0"/>
              <a:t>Foco Adaptación cambio climático</a:t>
            </a:r>
            <a:endParaRPr lang="es-CL" sz="1600" b="1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0" y="-2296"/>
            <a:ext cx="3694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Convocatoria 30 julio – 30 agosto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1416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68511" y="4818449"/>
            <a:ext cx="10070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750" dirty="0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s-CL" sz="750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Corfo</a:t>
            </a:r>
            <a:r>
              <a:rPr lang="es-CL" sz="750" b="1" dirty="0" err="1">
                <a:solidFill>
                  <a:srgbClr val="006CB7"/>
                </a:solidFill>
                <a:latin typeface="Calibri Light" panose="020F0302020204030204"/>
                <a:ea typeface="Times New Roman" panose="02020603050405020304" pitchFamily="18" charset="0"/>
                <a:cs typeface="Arial" panose="020B0604020202020204" pitchFamily="34" charset="0"/>
              </a:rPr>
              <a:t>EnMovimiento</a:t>
            </a:r>
            <a:endParaRPr lang="es-CL" sz="2100" b="1" dirty="0">
              <a:solidFill>
                <a:srgbClr val="006CB7"/>
              </a:solidFill>
              <a:latin typeface="Calibri Light" panose="020F0302020204030204"/>
            </a:endParaRPr>
          </a:p>
        </p:txBody>
      </p:sp>
      <p:pic>
        <p:nvPicPr>
          <p:cNvPr id="4" name="Picture 2" descr="Image result for logo cor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7" b="60748"/>
          <a:stretch/>
        </p:blipFill>
        <p:spPr bwMode="auto">
          <a:xfrm>
            <a:off x="7739745" y="0"/>
            <a:ext cx="71845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32384" r="55027" b="51961"/>
          <a:stretch/>
        </p:blipFill>
        <p:spPr>
          <a:xfrm>
            <a:off x="-99060" y="484657"/>
            <a:ext cx="3650666" cy="302816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69465" y="38381"/>
            <a:ext cx="31883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/>
              <a:t>Bienes Públicos</a:t>
            </a:r>
          </a:p>
          <a:p>
            <a:r>
              <a:rPr lang="es-MX" sz="1600" b="1" dirty="0" smtClean="0"/>
              <a:t>Foco Adaptación cambio climático</a:t>
            </a:r>
            <a:endParaRPr lang="es-CL" sz="1600" b="1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0" y="-2296"/>
            <a:ext cx="3694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/>
              <a:t>Convocatoria 30 julio – 30 agosto</a:t>
            </a:r>
            <a:endParaRPr lang="es-CL" sz="1000" b="1" dirty="0"/>
          </a:p>
        </p:txBody>
      </p:sp>
      <p:sp>
        <p:nvSpPr>
          <p:cNvPr id="11" name="Rectángulo 10"/>
          <p:cNvSpPr/>
          <p:nvPr/>
        </p:nvSpPr>
        <p:spPr>
          <a:xfrm>
            <a:off x="3038104" y="1285052"/>
            <a:ext cx="57629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Se considerarán proyectos que permitan: </a:t>
            </a:r>
          </a:p>
          <a:p>
            <a:endParaRPr lang="es-MX" sz="1200" b="1" dirty="0">
              <a:latin typeface="Calibri" charset="0"/>
              <a:ea typeface="Calibri" charset="0"/>
              <a:cs typeface="Calibri" charset="0"/>
            </a:endParaRPr>
          </a:p>
          <a:p>
            <a:pPr marL="144000" indent="-144000">
              <a:buFont typeface="Arial" charset="0"/>
              <a:buChar char="•"/>
            </a:pPr>
            <a:r>
              <a:rPr lang="es-MX" sz="1200" b="1" dirty="0">
                <a:latin typeface="Calibri" charset="0"/>
                <a:ea typeface="Calibri" charset="0"/>
                <a:cs typeface="Calibri" charset="0"/>
              </a:rPr>
              <a:t>Evaluar periódicamente la vulnerabilidad de sistemas humanos y naturales </a:t>
            </a: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frente a los impactos del cambio climático.</a:t>
            </a:r>
          </a:p>
          <a:p>
            <a:pPr marL="144000" indent="-144000">
              <a:buFont typeface="Arial" charset="0"/>
              <a:buChar char="•"/>
            </a:pPr>
            <a:endParaRPr lang="es-MX" sz="1200" dirty="0">
              <a:latin typeface="Calibri" charset="0"/>
              <a:ea typeface="Calibri" charset="0"/>
              <a:cs typeface="Calibri" charset="0"/>
            </a:endParaRPr>
          </a:p>
          <a:p>
            <a:pPr marL="144000" indent="-144000">
              <a:buFont typeface="Arial" charset="0"/>
              <a:buChar char="•"/>
            </a:pP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Implementar </a:t>
            </a:r>
            <a:r>
              <a:rPr lang="es-MX" sz="1200" b="1" dirty="0">
                <a:latin typeface="Calibri" charset="0"/>
                <a:ea typeface="Calibri" charset="0"/>
                <a:cs typeface="Calibri" charset="0"/>
              </a:rPr>
              <a:t>medidas dirigidas a reducir la vulnerabilidad y aumentar la capacidad adaptativa de los sistemas humanos y naturales</a:t>
            </a: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 del país. </a:t>
            </a:r>
          </a:p>
          <a:p>
            <a:pPr marL="144000" indent="-144000">
              <a:buFont typeface="Arial" charset="0"/>
              <a:buChar char="•"/>
            </a:pPr>
            <a:endParaRPr lang="es-MX" sz="1200" dirty="0">
              <a:latin typeface="Calibri" charset="0"/>
              <a:ea typeface="Calibri" charset="0"/>
              <a:cs typeface="Calibri" charset="0"/>
            </a:endParaRPr>
          </a:p>
          <a:p>
            <a:pPr marL="144000" indent="-144000">
              <a:buFont typeface="Arial" charset="0"/>
              <a:buChar char="•"/>
            </a:pP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Desarrollar </a:t>
            </a:r>
            <a:r>
              <a:rPr lang="es-MX" sz="1200" b="1" dirty="0">
                <a:latin typeface="Calibri" charset="0"/>
                <a:ea typeface="Calibri" charset="0"/>
                <a:cs typeface="Calibri" charset="0"/>
              </a:rPr>
              <a:t>modelos de sistematización adecuada de datos e información territorial</a:t>
            </a: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, con criterios de calidad y de acceso oportuno para la toma de decisiones que apunten a la adaptación al cambio climático.</a:t>
            </a:r>
          </a:p>
          <a:p>
            <a:pPr marL="144000" indent="-144000">
              <a:buFont typeface="Arial" charset="0"/>
              <a:buChar char="•"/>
            </a:pPr>
            <a:endParaRPr lang="es-MX" sz="1200" dirty="0">
              <a:latin typeface="Calibri" charset="0"/>
              <a:ea typeface="Calibri" charset="0"/>
              <a:cs typeface="Calibri" charset="0"/>
            </a:endParaRPr>
          </a:p>
          <a:p>
            <a:pPr marL="144000" indent="-144000">
              <a:buFont typeface="Arial" charset="0"/>
              <a:buChar char="•"/>
            </a:pP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Caracterizar ecosistemas, procesos hidrológicos, productividad de las cuencas, el capital social y la gobernanza territorial, los conflictos socio-ambientales y el mapeo de la vulnerabilidad socio </a:t>
            </a:r>
            <a:r>
              <a:rPr lang="es-MX" sz="1200" dirty="0" smtClean="0">
                <a:latin typeface="Calibri" charset="0"/>
                <a:ea typeface="Calibri" charset="0"/>
                <a:cs typeface="Calibri" charset="0"/>
              </a:rPr>
              <a:t>ecológica</a:t>
            </a:r>
            <a:br>
              <a:rPr lang="es-MX" sz="1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s-MX" sz="1200" dirty="0" smtClean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los diferentes </a:t>
            </a:r>
            <a:r>
              <a:rPr lang="es-MX" sz="1200" dirty="0" smtClean="0">
                <a:latin typeface="Calibri" charset="0"/>
                <a:ea typeface="Calibri" charset="0"/>
                <a:cs typeface="Calibri" charset="0"/>
              </a:rPr>
              <a:t>sectores y </a:t>
            </a:r>
            <a:r>
              <a:rPr lang="es-MX" sz="1200" dirty="0">
                <a:latin typeface="Calibri" charset="0"/>
                <a:ea typeface="Calibri" charset="0"/>
                <a:cs typeface="Calibri" charset="0"/>
              </a:rPr>
              <a:t>territorios.</a:t>
            </a:r>
          </a:p>
        </p:txBody>
      </p:sp>
    </p:spTree>
    <p:extLst>
      <p:ext uri="{BB962C8B-B14F-4D97-AF65-F5344CB8AC3E}">
        <p14:creationId xmlns:p14="http://schemas.microsoft.com/office/powerpoint/2010/main" val="12843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9233</TotalTime>
  <Words>992</Words>
  <Application>Microsoft Office PowerPoint</Application>
  <PresentationFormat>Presentación en pantalla (16:9)</PresentationFormat>
  <Paragraphs>195</Paragraphs>
  <Slides>18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MS PGothic</vt:lpstr>
      <vt:lpstr>Aharoni</vt:lpstr>
      <vt:lpstr>Arial</vt:lpstr>
      <vt:lpstr>Calibri</vt:lpstr>
      <vt:lpstr>Calibri Light</vt:lpstr>
      <vt:lpstr>Open Sans</vt:lpstr>
      <vt:lpstr>Times New Roman</vt:lpstr>
      <vt:lpstr>Wingdings</vt:lpstr>
      <vt:lpstr>2_Office Theme</vt:lpstr>
      <vt:lpstr>1_Tema de Office</vt:lpstr>
      <vt:lpstr>5_Office Theme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rfonsecach@gmail.com</dc:creator>
  <cp:lastModifiedBy>Isabel Salinas Aladro</cp:lastModifiedBy>
  <cp:revision>600</cp:revision>
  <cp:lastPrinted>2019-07-31T13:12:02Z</cp:lastPrinted>
  <dcterms:created xsi:type="dcterms:W3CDTF">2018-05-17T09:10:41Z</dcterms:created>
  <dcterms:modified xsi:type="dcterms:W3CDTF">2019-07-31T13:12:47Z</dcterms:modified>
</cp:coreProperties>
</file>